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3.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4.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5.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6.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7.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8.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9.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10.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notesSlides/notesSlide11.xml" ContentType="application/vnd.openxmlformats-officedocument.presentationml.notesSlide+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notesSlides/notesSlide12.xml" ContentType="application/vnd.openxmlformats-officedocument.presentationml.notesSlide+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notesSlides/notesSlide13.xml" ContentType="application/vnd.openxmlformats-officedocument.presentationml.notesSlide+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notesSlides/notesSlide14.xml" ContentType="application/vnd.openxmlformats-officedocument.presentationml.notesSlide+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15.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notesSlides/notesSlide16.xml" ContentType="application/vnd.openxmlformats-officedocument.presentationml.notesSlide+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notesSlides/notesSlide17.xml" ContentType="application/vnd.openxmlformats-officedocument.presentationml.notesSlide+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notesSlides/notesSlide18.xml" ContentType="application/vnd.openxmlformats-officedocument.presentationml.notesSlide+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notesSlides/notesSlide19.xml" ContentType="application/vnd.openxmlformats-officedocument.presentationml.notesSlide+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notesSlides/notesSlide20.xml" ContentType="application/vnd.openxmlformats-officedocument.presentationml.notesSlide+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notesSlides/notesSlide21.xml" ContentType="application/vnd.openxmlformats-officedocument.presentationml.notesSlide+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notesSlides/notesSlide22.xml" ContentType="application/vnd.openxmlformats-officedocument.presentationml.notesSlide+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notesSlides/notesSlide23.xml" ContentType="application/vnd.openxmlformats-officedocument.presentationml.notesSlide+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notesSlides/notesSlide24.xml" ContentType="application/vnd.openxmlformats-officedocument.presentationml.notesSlide+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notesSlides/notesSlide25.xml" ContentType="application/vnd.openxmlformats-officedocument.presentationml.notesSlide+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81" r:id="rId2"/>
    <p:sldId id="282" r:id="rId3"/>
    <p:sldId id="285" r:id="rId4"/>
    <p:sldId id="286" r:id="rId5"/>
    <p:sldId id="287" r:id="rId6"/>
    <p:sldId id="283" r:id="rId7"/>
    <p:sldId id="284"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5" r:id="rId24"/>
    <p:sldId id="304" r:id="rId25"/>
    <p:sldId id="306" r:id="rId26"/>
    <p:sldId id="307" r:id="rId27"/>
  </p:sldIdLst>
  <p:sldSz cx="10160000" cy="5715000"/>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userDrawn="1">
          <p15:clr>
            <a:srgbClr val="A4A3A4"/>
          </p15:clr>
        </p15:guide>
        <p15:guide id="2" pos="320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yl Landes" initials="CL" lastIdx="6" clrIdx="0">
    <p:extLst>
      <p:ext uri="{19B8F6BF-5375-455C-9EA6-DF929625EA0E}">
        <p15:presenceInfo xmlns:p15="http://schemas.microsoft.com/office/powerpoint/2012/main" userId="Cheryl Lande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3AB16"/>
    <a:srgbClr val="D93240"/>
    <a:srgbClr val="717175"/>
    <a:srgbClr val="404D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8934" autoAdjust="0"/>
  </p:normalViewPr>
  <p:slideViewPr>
    <p:cSldViewPr showGuides="1">
      <p:cViewPr varScale="1">
        <p:scale>
          <a:sx n="69" d="100"/>
          <a:sy n="69" d="100"/>
        </p:scale>
        <p:origin x="1050" y="60"/>
      </p:cViewPr>
      <p:guideLst>
        <p:guide orient="horz" pos="1800"/>
        <p:guide pos="320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7" d="100"/>
          <a:sy n="97" d="100"/>
        </p:scale>
        <p:origin x="3120"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fld id="{D8A3C4A6-D114-4773-A6B9-3DD2E39D3C4D}" type="datetimeFigureOut">
              <a:rPr lang="en-US" smtClean="0"/>
              <a:pPr/>
              <a:t>2/15/21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defRPr>
            </a:lvl1pPr>
          </a:lstStyle>
          <a:p>
            <a:fld id="{089FDC75-800B-47ED-8F4C-03E74896E60E}" type="slidenum">
              <a:rPr lang="en-US" smtClean="0"/>
              <a:pPr/>
              <a:t>‹#›</a:t>
            </a:fld>
            <a:endParaRPr lang="en-US" dirty="0"/>
          </a:p>
        </p:txBody>
      </p:sp>
    </p:spTree>
    <p:extLst>
      <p:ext uri="{BB962C8B-B14F-4D97-AF65-F5344CB8AC3E}">
        <p14:creationId xmlns:p14="http://schemas.microsoft.com/office/powerpoint/2010/main" val="1513790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This course will help familiarize you with our policies and procedures.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 can move from slide to slide by clicking directly on the screen, pressing the ENTER or RETURN key on your keyboard, or swiping.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This course should take you approximately 15 minutes to complete.</a:t>
            </a:r>
          </a:p>
        </p:txBody>
      </p:sp>
      <p:sp>
        <p:nvSpPr>
          <p:cNvPr id="4" name="Slide Number Placeholder 3"/>
          <p:cNvSpPr>
            <a:spLocks noGrp="1"/>
          </p:cNvSpPr>
          <p:nvPr>
            <p:ph type="sldNum" sz="quarter" idx="10"/>
          </p:nvPr>
        </p:nvSpPr>
        <p:spPr/>
        <p:txBody>
          <a:bodyPr/>
          <a:lstStyle/>
          <a:p>
            <a:fld id="{089FDC75-800B-47ED-8F4C-03E74896E60E}" type="slidenum">
              <a:rPr lang="en-US" smtClean="0"/>
              <a:t>1</a:t>
            </a:fld>
            <a:endParaRPr lang="en-US"/>
          </a:p>
        </p:txBody>
      </p:sp>
    </p:spTree>
    <p:extLst>
      <p:ext uri="{BB962C8B-B14F-4D97-AF65-F5344CB8AC3E}">
        <p14:creationId xmlns:p14="http://schemas.microsoft.com/office/powerpoint/2010/main" val="1060402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should notify your supervisor in writing as soon as possible of intent to request leave.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 request should state the reason for leave, indicate the anticipated length of an absence, and be accompanied by applicable documents (physician's statement, letter of acceptance from a college, etc.).</a:t>
            </a:r>
          </a:p>
        </p:txBody>
      </p:sp>
      <p:sp>
        <p:nvSpPr>
          <p:cNvPr id="4" name="Slide Number Placeholder 3"/>
          <p:cNvSpPr>
            <a:spLocks noGrp="1"/>
          </p:cNvSpPr>
          <p:nvPr>
            <p:ph type="sldNum" sz="quarter" idx="10"/>
          </p:nvPr>
        </p:nvSpPr>
        <p:spPr/>
        <p:txBody>
          <a:bodyPr/>
          <a:lstStyle/>
          <a:p>
            <a:fld id="{089FDC75-800B-47ED-8F4C-03E74896E60E}" type="slidenum">
              <a:rPr lang="en-US" smtClean="0"/>
              <a:t>10</a:t>
            </a:fld>
            <a:endParaRPr lang="en-US"/>
          </a:p>
        </p:txBody>
      </p:sp>
    </p:spTree>
    <p:extLst>
      <p:ext uri="{BB962C8B-B14F-4D97-AF65-F5344CB8AC3E}">
        <p14:creationId xmlns:p14="http://schemas.microsoft.com/office/powerpoint/2010/main" val="1394117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No overtime may be worked without the approval of your direct supervisor.</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11</a:t>
            </a:fld>
            <a:endParaRPr lang="en-US"/>
          </a:p>
        </p:txBody>
      </p:sp>
    </p:spTree>
    <p:extLst>
      <p:ext uri="{BB962C8B-B14F-4D97-AF65-F5344CB8AC3E}">
        <p14:creationId xmlns:p14="http://schemas.microsoft.com/office/powerpoint/2010/main" val="412725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Overtime will be paid to all hourly employees for all hours worked in excess of 40 hours in a 1-week timeframe.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Overtime will be paid at the rate of time and one-half your regular rate of pay.</a:t>
            </a:r>
          </a:p>
        </p:txBody>
      </p:sp>
      <p:sp>
        <p:nvSpPr>
          <p:cNvPr id="4" name="Slide Number Placeholder 3"/>
          <p:cNvSpPr>
            <a:spLocks noGrp="1"/>
          </p:cNvSpPr>
          <p:nvPr>
            <p:ph type="sldNum" sz="quarter" idx="10"/>
          </p:nvPr>
        </p:nvSpPr>
        <p:spPr/>
        <p:txBody>
          <a:bodyPr/>
          <a:lstStyle/>
          <a:p>
            <a:fld id="{089FDC75-800B-47ED-8F4C-03E74896E60E}" type="slidenum">
              <a:rPr lang="en-US" smtClean="0"/>
              <a:t>12</a:t>
            </a:fld>
            <a:endParaRPr lang="en-US"/>
          </a:p>
        </p:txBody>
      </p:sp>
    </p:spTree>
    <p:extLst>
      <p:ext uri="{BB962C8B-B14F-4D97-AF65-F5344CB8AC3E}">
        <p14:creationId xmlns:p14="http://schemas.microsoft.com/office/powerpoint/2010/main" val="15918355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Salaried employees are expected to work the hours necessary to accomplish their duties.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Compensatory time may be offered to salaried employees. The purpose of compensatory time is not to provide additional vacation or leave time. It is provided to alleviate the short-term stress resulting from working additional hours. Compensatory time should not be charged for such things as professional reading or outside professional meetings.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Your department manager will determine, based on overtime worked, the appropriate and applicable amount of compensatory time.</a:t>
            </a:r>
          </a:p>
        </p:txBody>
      </p:sp>
      <p:sp>
        <p:nvSpPr>
          <p:cNvPr id="4" name="Slide Number Placeholder 3"/>
          <p:cNvSpPr>
            <a:spLocks noGrp="1"/>
          </p:cNvSpPr>
          <p:nvPr>
            <p:ph type="sldNum" sz="quarter" idx="10"/>
          </p:nvPr>
        </p:nvSpPr>
        <p:spPr/>
        <p:txBody>
          <a:bodyPr/>
          <a:lstStyle/>
          <a:p>
            <a:fld id="{089FDC75-800B-47ED-8F4C-03E74896E60E}" type="slidenum">
              <a:rPr lang="en-US" smtClean="0"/>
              <a:t>13</a:t>
            </a:fld>
            <a:endParaRPr lang="en-US"/>
          </a:p>
        </p:txBody>
      </p:sp>
    </p:spTree>
    <p:extLst>
      <p:ext uri="{BB962C8B-B14F-4D97-AF65-F5344CB8AC3E}">
        <p14:creationId xmlns:p14="http://schemas.microsoft.com/office/powerpoint/2010/main" val="3320821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Our work week is Monday through Sunday. While we are open 24-hours per day, 7-days per week, your specific schedule is flexible and will not exceed 40-hours in any given week.</a:t>
            </a:r>
          </a:p>
        </p:txBody>
      </p:sp>
      <p:sp>
        <p:nvSpPr>
          <p:cNvPr id="4" name="Slide Number Placeholder 3"/>
          <p:cNvSpPr>
            <a:spLocks noGrp="1"/>
          </p:cNvSpPr>
          <p:nvPr>
            <p:ph type="sldNum" sz="quarter" idx="10"/>
          </p:nvPr>
        </p:nvSpPr>
        <p:spPr/>
        <p:txBody>
          <a:bodyPr/>
          <a:lstStyle/>
          <a:p>
            <a:fld id="{089FDC75-800B-47ED-8F4C-03E74896E60E}" type="slidenum">
              <a:rPr lang="en-US" smtClean="0"/>
              <a:t>14</a:t>
            </a:fld>
            <a:endParaRPr lang="en-US"/>
          </a:p>
        </p:txBody>
      </p:sp>
    </p:spTree>
    <p:extLst>
      <p:ext uri="{BB962C8B-B14F-4D97-AF65-F5344CB8AC3E}">
        <p14:creationId xmlns:p14="http://schemas.microsoft.com/office/powerpoint/2010/main" val="2949534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are paid biweekly on Wednesdays. Checks are distributed after 2:00 p.m. </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15</a:t>
            </a:fld>
            <a:endParaRPr lang="en-US"/>
          </a:p>
        </p:txBody>
      </p:sp>
    </p:spTree>
    <p:extLst>
      <p:ext uri="{BB962C8B-B14F-4D97-AF65-F5344CB8AC3E}">
        <p14:creationId xmlns:p14="http://schemas.microsoft.com/office/powerpoint/2010/main" val="956681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The law requires that an accurate record be kept of the time you work. You must complete timesheets daily and turn them into your supervisor every Monday morning. Failure to complete and turn in a timesheet will result in delaying your paycheck until the following pay period.</a:t>
            </a:r>
          </a:p>
        </p:txBody>
      </p:sp>
      <p:sp>
        <p:nvSpPr>
          <p:cNvPr id="4" name="Slide Number Placeholder 3"/>
          <p:cNvSpPr>
            <a:spLocks noGrp="1"/>
          </p:cNvSpPr>
          <p:nvPr>
            <p:ph type="sldNum" sz="quarter" idx="10"/>
          </p:nvPr>
        </p:nvSpPr>
        <p:spPr/>
        <p:txBody>
          <a:bodyPr/>
          <a:lstStyle/>
          <a:p>
            <a:fld id="{089FDC75-800B-47ED-8F4C-03E74896E60E}" type="slidenum">
              <a:rPr lang="en-US" smtClean="0"/>
              <a:t>16</a:t>
            </a:fld>
            <a:endParaRPr lang="en-US"/>
          </a:p>
        </p:txBody>
      </p:sp>
    </p:spTree>
    <p:extLst>
      <p:ext uri="{BB962C8B-B14F-4D97-AF65-F5344CB8AC3E}">
        <p14:creationId xmlns:p14="http://schemas.microsoft.com/office/powerpoint/2010/main" val="3041980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are eligible to enroll in our 401(k) Plan if you are </a:t>
            </a:r>
            <a:r>
              <a:rPr lang="en-US" sz="1200" b="1" kern="1200" dirty="0">
                <a:solidFill>
                  <a:schemeClr val="tx1"/>
                </a:solidFill>
                <a:effectLst/>
                <a:ea typeface="+mn-ea"/>
                <a:cs typeface="+mn-cs"/>
              </a:rPr>
              <a:t>21 years or older</a:t>
            </a:r>
            <a:r>
              <a:rPr lang="en-US" sz="1200" kern="1200" dirty="0">
                <a:solidFill>
                  <a:schemeClr val="tx1"/>
                </a:solidFill>
                <a:effectLst/>
                <a:ea typeface="+mn-ea"/>
                <a:cs typeface="+mn-cs"/>
              </a:rPr>
              <a:t> and have completed one year of service with a minimum of 1,000 hours, beginning with your hire date.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 plan allows you to make pre-tax contributions to your account through automatic payroll deductions.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For each dollar you contribute, we will match 50 cents to a maximum of $30,000. </a:t>
            </a:r>
          </a:p>
          <a:p>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17</a:t>
            </a:fld>
            <a:endParaRPr lang="en-US"/>
          </a:p>
        </p:txBody>
      </p:sp>
    </p:spTree>
    <p:extLst>
      <p:ext uri="{BB962C8B-B14F-4D97-AF65-F5344CB8AC3E}">
        <p14:creationId xmlns:p14="http://schemas.microsoft.com/office/powerpoint/2010/main" val="2858242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provide a comprehensive worker’s compensation insurance plan at no cost to you. This plan covers any injury or illness sustained in the course of employment that requires medical, surgical, or hospital treatment.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Subject to applicable legal requirements, workers compensation insurance provides benefits after a short waiting period or, if the employee is hospitalized, immediately.</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18</a:t>
            </a:fld>
            <a:endParaRPr lang="en-US"/>
          </a:p>
        </p:txBody>
      </p:sp>
    </p:spTree>
    <p:extLst>
      <p:ext uri="{BB962C8B-B14F-4D97-AF65-F5344CB8AC3E}">
        <p14:creationId xmlns:p14="http://schemas.microsoft.com/office/powerpoint/2010/main" val="1643885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recognize that a wide range of personal problems can affect your job performance. Examples of such problems include marital or family distress, emotional difficulties, alcohol and/or drug abuse, and financial or legal problems.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 purpose of the Employee Assistance Program is to help you resolve your problems and to minimize their impact on job performance. The program is designed to identify the problem, offer short-term counseling, and direct you to any further assistance necessary.</a:t>
            </a:r>
          </a:p>
        </p:txBody>
      </p:sp>
      <p:sp>
        <p:nvSpPr>
          <p:cNvPr id="4" name="Slide Number Placeholder 3"/>
          <p:cNvSpPr>
            <a:spLocks noGrp="1"/>
          </p:cNvSpPr>
          <p:nvPr>
            <p:ph type="sldNum" sz="quarter" idx="10"/>
          </p:nvPr>
        </p:nvSpPr>
        <p:spPr/>
        <p:txBody>
          <a:bodyPr/>
          <a:lstStyle/>
          <a:p>
            <a:fld id="{089FDC75-800B-47ED-8F4C-03E74896E60E}" type="slidenum">
              <a:rPr lang="en-US" smtClean="0"/>
              <a:t>19</a:t>
            </a:fld>
            <a:endParaRPr lang="en-US"/>
          </a:p>
        </p:txBody>
      </p:sp>
    </p:spTree>
    <p:extLst>
      <p:ext uri="{BB962C8B-B14F-4D97-AF65-F5344CB8AC3E}">
        <p14:creationId xmlns:p14="http://schemas.microsoft.com/office/powerpoint/2010/main" val="1156753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Super Simplistic Solutions was born in 1992. Since that time, our mission has been to develop superior file management software for collaboration, shared access, and website management.</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As a key member of our team, you can help us stay mission-alert by learning our policies on electronic communication, drugs and alcohol, absenteeism, and more.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Let’s get started with electronic communications.</a:t>
            </a: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a:t>
            </a:fld>
            <a:endParaRPr lang="en-US"/>
          </a:p>
        </p:txBody>
      </p:sp>
    </p:spTree>
    <p:extLst>
      <p:ext uri="{BB962C8B-B14F-4D97-AF65-F5344CB8AC3E}">
        <p14:creationId xmlns:p14="http://schemas.microsoft.com/office/powerpoint/2010/main" val="3070079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If you voluntarily terminate your employment, you are required to provide a written statement of resignation. We require a minimum of 2 weeks' notice. You will be required to turn in to the Human Resources Director your building security cards, keys, credit cards, and any other property belonging to the company.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Prior to departure, you will be asked to complete an exit interview.</a:t>
            </a:r>
          </a:p>
          <a:p>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20</a:t>
            </a:fld>
            <a:endParaRPr lang="en-US"/>
          </a:p>
        </p:txBody>
      </p:sp>
    </p:spTree>
    <p:extLst>
      <p:ext uri="{BB962C8B-B14F-4D97-AF65-F5344CB8AC3E}">
        <p14:creationId xmlns:p14="http://schemas.microsoft.com/office/powerpoint/2010/main" val="189126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are committed to ensuring the fair, equitable, and consistent treatment of our employees.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 intent of disciplinary policies and procedures is to assist and encourage you to correct your conduct and to achieve satisfactory work performance.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For serious instances of misconduct, you can be discharged without warning. For less serious instances of misconduct or unsatisfactory work performance, you can be released from employment following the expiration of the final notice if there is no improvement in work performance or a correction of the instance of misconduct.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Refer to page 76 of your employee handbook for more information.</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21</a:t>
            </a:fld>
            <a:endParaRPr lang="en-US"/>
          </a:p>
        </p:txBody>
      </p:sp>
    </p:spTree>
    <p:extLst>
      <p:ext uri="{BB962C8B-B14F-4D97-AF65-F5344CB8AC3E}">
        <p14:creationId xmlns:p14="http://schemas.microsoft.com/office/powerpoint/2010/main" val="1246053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Unemployment compensation is an insurance plan provided under law to give you financial assistance when you are out of work. The company contributes to unemployment funds.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 as an employee, make no contribution. If you lose your job through no fault of your own, contact your nearest State Unemployment Office to determine if you are eligible for benefits.</a:t>
            </a:r>
          </a:p>
        </p:txBody>
      </p:sp>
      <p:sp>
        <p:nvSpPr>
          <p:cNvPr id="4" name="Slide Number Placeholder 3"/>
          <p:cNvSpPr>
            <a:spLocks noGrp="1"/>
          </p:cNvSpPr>
          <p:nvPr>
            <p:ph type="sldNum" sz="quarter" idx="10"/>
          </p:nvPr>
        </p:nvSpPr>
        <p:spPr/>
        <p:txBody>
          <a:bodyPr/>
          <a:lstStyle/>
          <a:p>
            <a:fld id="{089FDC75-800B-47ED-8F4C-03E74896E60E}" type="slidenum">
              <a:rPr lang="en-US" smtClean="0"/>
              <a:t>22</a:t>
            </a:fld>
            <a:endParaRPr lang="en-US"/>
          </a:p>
        </p:txBody>
      </p:sp>
    </p:spTree>
    <p:extLst>
      <p:ext uri="{BB962C8B-B14F-4D97-AF65-F5344CB8AC3E}">
        <p14:creationId xmlns:p14="http://schemas.microsoft.com/office/powerpoint/2010/main" val="4009473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On January 1, March 1, May 1, July 1, September 1, and November 1 of each calendar year, each employee will receive one day of administrative leave. These administrative leave days may be used for sick days, vacation, holidays, days off during Christmas week, or bereavement leave.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Administrative leave days must be taken in full-day increments and may not be broken into hours.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They may only be taken as they are earned.</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If administrative leave days are not used during the calendar year received, they will be forfeited.</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Administrative leave is not paid upon termination of employment.</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23</a:t>
            </a:fld>
            <a:endParaRPr lang="en-US"/>
          </a:p>
        </p:txBody>
      </p:sp>
    </p:spTree>
    <p:extLst>
      <p:ext uri="{BB962C8B-B14F-4D97-AF65-F5344CB8AC3E}">
        <p14:creationId xmlns:p14="http://schemas.microsoft.com/office/powerpoint/2010/main" val="22190552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The Family and Medical Leave Act requires covered employers to provide up to 12 weeks of unpaid, job-protected leave to "eligible" employees for certain family and medical reasons.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Employees are eligible if they have worked for a covered employer for at least one year and for 1,250 hours over the previous 12 months. </a:t>
            </a:r>
          </a:p>
          <a:p>
            <a:r>
              <a:rPr lang="en-US" sz="1200" kern="1200" dirty="0">
                <a:solidFill>
                  <a:schemeClr val="tx1"/>
                </a:solidFill>
                <a:effectLst/>
                <a:ea typeface="+mn-ea"/>
                <a:cs typeface="+mn-cs"/>
              </a:rPr>
              <a:t>  </a:t>
            </a:r>
          </a:p>
        </p:txBody>
      </p:sp>
      <p:sp>
        <p:nvSpPr>
          <p:cNvPr id="4" name="Slide Number Placeholder 3"/>
          <p:cNvSpPr>
            <a:spLocks noGrp="1"/>
          </p:cNvSpPr>
          <p:nvPr>
            <p:ph type="sldNum" sz="quarter" idx="10"/>
          </p:nvPr>
        </p:nvSpPr>
        <p:spPr/>
        <p:txBody>
          <a:bodyPr/>
          <a:lstStyle/>
          <a:p>
            <a:fld id="{089FDC75-800B-47ED-8F4C-03E74896E60E}" type="slidenum">
              <a:rPr lang="en-US" smtClean="0"/>
              <a:t>24</a:t>
            </a:fld>
            <a:endParaRPr lang="en-US"/>
          </a:p>
        </p:txBody>
      </p:sp>
    </p:spTree>
    <p:extLst>
      <p:ext uri="{BB962C8B-B14F-4D97-AF65-F5344CB8AC3E}">
        <p14:creationId xmlns:p14="http://schemas.microsoft.com/office/powerpoint/2010/main" val="714667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are eligible to take vacation days earned after you have been paid for 1000 hours. The available number of vacation days is based upon the time with the company.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Each employee will be allowed to carry over into the next calendar year 120 hours of vacation. Any unused vacation in excess of 120 hours will be forfeited.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Leave may only be taken after it is earned, and no advance leave will be approved.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Use of vacation time is subject to management approval, and requests should be made at least two weeks in advance. </a:t>
            </a:r>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25</a:t>
            </a:fld>
            <a:endParaRPr lang="en-US"/>
          </a:p>
        </p:txBody>
      </p:sp>
    </p:spTree>
    <p:extLst>
      <p:ext uri="{BB962C8B-B14F-4D97-AF65-F5344CB8AC3E}">
        <p14:creationId xmlns:p14="http://schemas.microsoft.com/office/powerpoint/2010/main" val="20643881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Thank you for your attention to our Policies &amp; Procedures. We are excited to have you on board.</a:t>
            </a:r>
          </a:p>
          <a:p>
            <a:endParaRPr lang="en-US" sz="1200" kern="1200" dirty="0">
              <a:solidFill>
                <a:schemeClr val="tx1"/>
              </a:solidFill>
              <a:effectLs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ea typeface="+mn-ea"/>
                <a:cs typeface="+mn-cs"/>
              </a:rPr>
              <a:t>You can replay this course by clicking directly on the screen, pressing the ENTER or RETURN key on your keyboard, or swiping. </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26</a:t>
            </a:fld>
            <a:endParaRPr lang="en-US"/>
          </a:p>
        </p:txBody>
      </p:sp>
    </p:spTree>
    <p:extLst>
      <p:ext uri="{BB962C8B-B14F-4D97-AF65-F5344CB8AC3E}">
        <p14:creationId xmlns:p14="http://schemas.microsoft.com/office/powerpoint/2010/main" val="397561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Computers and electronic communication media, including e-mail and access to the Internet, are provided to enable you to perform your duties as an employee more efficiently and productively.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These corporate resources may only be used for business and business-related purposes.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Your use of our electronic communications facilities, including computers and network access, constitutes your consent to monitoring and the interception of messages, as permitted by law.</a:t>
            </a:r>
          </a:p>
          <a:p>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3</a:t>
            </a:fld>
            <a:endParaRPr lang="en-US"/>
          </a:p>
        </p:txBody>
      </p:sp>
    </p:spTree>
    <p:extLst>
      <p:ext uri="{BB962C8B-B14F-4D97-AF65-F5344CB8AC3E}">
        <p14:creationId xmlns:p14="http://schemas.microsoft.com/office/powerpoint/2010/main" val="2744142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Certain authorized employees have unrestricted access to information stored on our electronic mail system. Activities performed by these authorized personnel may include retrieving business information, troubleshooting hardware and software problems, preventing systems misuse, assuring compliance with software distribution policies, and complying with legal and regulatory requests for information.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Given these business requirements, communications sent by e-mail and on the Internet should not be considered private or personal messages.</a:t>
            </a:r>
          </a:p>
        </p:txBody>
      </p:sp>
      <p:sp>
        <p:nvSpPr>
          <p:cNvPr id="4" name="Slide Number Placeholder 3"/>
          <p:cNvSpPr>
            <a:spLocks noGrp="1"/>
          </p:cNvSpPr>
          <p:nvPr>
            <p:ph type="sldNum" sz="quarter" idx="10"/>
          </p:nvPr>
        </p:nvSpPr>
        <p:spPr/>
        <p:txBody>
          <a:bodyPr/>
          <a:lstStyle/>
          <a:p>
            <a:fld id="{089FDC75-800B-47ED-8F4C-03E74896E60E}" type="slidenum">
              <a:rPr lang="en-US" smtClean="0"/>
              <a:t>4</a:t>
            </a:fld>
            <a:endParaRPr lang="en-US"/>
          </a:p>
        </p:txBody>
      </p:sp>
    </p:spTree>
    <p:extLst>
      <p:ext uri="{BB962C8B-B14F-4D97-AF65-F5344CB8AC3E}">
        <p14:creationId xmlns:p14="http://schemas.microsoft.com/office/powerpoint/2010/main" val="3797822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Messages containing profane or obscene language are forbidden.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Complaints or adversarial messages about vendors, private contractors, or other services providers may not be communicated except by personnel authorized to do so.</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 violation of our policy governing the use of our electronic communications may subject you to disciplinary action up to and including termination.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We will not defend, indemnify, or otherwise protect employees acting contrary to this policy if their improper activities provoke threats, demands, claims, or other legal actions seeking civil or criminal liability.</a:t>
            </a:r>
          </a:p>
        </p:txBody>
      </p:sp>
      <p:sp>
        <p:nvSpPr>
          <p:cNvPr id="4" name="Slide Number Placeholder 3"/>
          <p:cNvSpPr>
            <a:spLocks noGrp="1"/>
          </p:cNvSpPr>
          <p:nvPr>
            <p:ph type="sldNum" sz="quarter" idx="10"/>
          </p:nvPr>
        </p:nvSpPr>
        <p:spPr/>
        <p:txBody>
          <a:bodyPr/>
          <a:lstStyle/>
          <a:p>
            <a:fld id="{089FDC75-800B-47ED-8F4C-03E74896E60E}" type="slidenum">
              <a:rPr lang="en-US" smtClean="0"/>
              <a:t>5</a:t>
            </a:fld>
            <a:endParaRPr lang="en-US"/>
          </a:p>
        </p:txBody>
      </p:sp>
    </p:spTree>
    <p:extLst>
      <p:ext uri="{BB962C8B-B14F-4D97-AF65-F5344CB8AC3E}">
        <p14:creationId xmlns:p14="http://schemas.microsoft.com/office/powerpoint/2010/main" val="2096091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do not permit or condone intoxication or drinking of alcoholic beverages on the premises or at your assigned place of duty on company time.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Such action will subject you to disciplinary action up to and including dismissal. It is our policy to help you seek treatment if work performance is adversely affected by repeated overindulgence in the use of alcoholic beverages.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6</a:t>
            </a:fld>
            <a:endParaRPr lang="en-US"/>
          </a:p>
        </p:txBody>
      </p:sp>
    </p:spTree>
    <p:extLst>
      <p:ext uri="{BB962C8B-B14F-4D97-AF65-F5344CB8AC3E}">
        <p14:creationId xmlns:p14="http://schemas.microsoft.com/office/powerpoint/2010/main" val="1370639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condemn the illegal use of drugs and alcohol.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 may not use or possess contraband drugs on the job or work under the influence of any such drugs. This policy applies to all items which meet the legal definition of "controlled dangerous substances."</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If you are having difficulties resulting from drug or alcohol use, we may request that you enter a rehabilitation program. Failure to enter a rehabilitation program or to complete the program constitutes grounds to terminate your employment.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7</a:t>
            </a:fld>
            <a:endParaRPr lang="en-US"/>
          </a:p>
        </p:txBody>
      </p:sp>
    </p:spTree>
    <p:extLst>
      <p:ext uri="{BB962C8B-B14F-4D97-AF65-F5344CB8AC3E}">
        <p14:creationId xmlns:p14="http://schemas.microsoft.com/office/powerpoint/2010/main" val="2699140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Under specific circumstances,</a:t>
            </a:r>
            <a:r>
              <a:rPr lang="en-US" sz="1200" kern="1200" baseline="0" dirty="0">
                <a:solidFill>
                  <a:schemeClr val="tx1"/>
                </a:solidFill>
                <a:effectLst/>
                <a:ea typeface="+mn-ea"/>
                <a:cs typeface="+mn-cs"/>
              </a:rPr>
              <a:t> we </a:t>
            </a:r>
            <a:r>
              <a:rPr lang="en-US" sz="1200" kern="1200" dirty="0">
                <a:solidFill>
                  <a:schemeClr val="tx1"/>
                </a:solidFill>
                <a:effectLst/>
                <a:ea typeface="+mn-ea"/>
                <a:cs typeface="+mn-cs"/>
              </a:rPr>
              <a:t>will permit an employee to take time off from work without compensation. Circumstances and internal work schedules will dictate where and when this type of leave will be allowed.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Any request for leave of this type must be cleared in advance by your division manager and with the approval of the division heads. </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8</a:t>
            </a:fld>
            <a:endParaRPr lang="en-US"/>
          </a:p>
        </p:txBody>
      </p:sp>
    </p:spTree>
    <p:extLst>
      <p:ext uri="{BB962C8B-B14F-4D97-AF65-F5344CB8AC3E}">
        <p14:creationId xmlns:p14="http://schemas.microsoft.com/office/powerpoint/2010/main" val="1339435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During such leave, your health and life insurance may be maintained for a period not to exceed 30 days. However, in no case will there be an additional accrual of sick or vacation leave.</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9</a:t>
            </a:fld>
            <a:endParaRPr lang="en-US"/>
          </a:p>
        </p:txBody>
      </p:sp>
    </p:spTree>
    <p:extLst>
      <p:ext uri="{BB962C8B-B14F-4D97-AF65-F5344CB8AC3E}">
        <p14:creationId xmlns:p14="http://schemas.microsoft.com/office/powerpoint/2010/main" val="29537650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2"/>
            </p:custDataLst>
          </p:nvPr>
        </p:nvSpPr>
        <p:spPr>
          <a:xfrm>
            <a:off x="1727200" y="1485900"/>
            <a:ext cx="5709612" cy="1632001"/>
          </a:xfrm>
        </p:spPr>
        <p:txBody>
          <a:bodyPr anchor="b"/>
          <a:lstStyle>
            <a:lvl1pPr algn="l">
              <a:defRPr>
                <a:solidFill>
                  <a:schemeClr val="bg1"/>
                </a:solidFill>
                <a:latin typeface="Impact" panose="020B0806030902050204" pitchFamily="34" charset="0"/>
              </a:defRPr>
            </a:lvl1pPr>
          </a:lstStyle>
          <a:p>
            <a:r>
              <a:rPr lang="en-US" dirty="0"/>
              <a:t>WELCOME TITLE</a:t>
            </a:r>
          </a:p>
        </p:txBody>
      </p:sp>
      <p:sp>
        <p:nvSpPr>
          <p:cNvPr id="3" name="Subtitle 2"/>
          <p:cNvSpPr>
            <a:spLocks noGrp="1"/>
          </p:cNvSpPr>
          <p:nvPr>
            <p:ph type="subTitle" idx="1" hasCustomPrompt="1"/>
            <p:custDataLst>
              <p:tags r:id="rId3"/>
            </p:custDataLst>
          </p:nvPr>
        </p:nvSpPr>
        <p:spPr>
          <a:xfrm>
            <a:off x="1747688" y="3141517"/>
            <a:ext cx="5694512" cy="1945712"/>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Tree>
    <p:custDataLst>
      <p:tags r:id="rId1"/>
    </p:custDataLst>
    <p:extLst>
      <p:ext uri="{BB962C8B-B14F-4D97-AF65-F5344CB8AC3E}">
        <p14:creationId xmlns:p14="http://schemas.microsoft.com/office/powerpoint/2010/main" val="2986981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49DDB02-0A47-4419-9EC0-9BA2C2D3C09C}"/>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2" name="Title 1"/>
          <p:cNvSpPr>
            <a:spLocks noGrp="1"/>
          </p:cNvSpPr>
          <p:nvPr>
            <p:ph type="title"/>
          </p:nvPr>
        </p:nvSpPr>
        <p:spPr>
          <a:xfrm>
            <a:off x="508001" y="227543"/>
            <a:ext cx="3342571" cy="96837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2280"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1" y="1195918"/>
            <a:ext cx="3342571"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537E8-8359-47A9-8CFF-1AE26DFA88F5}" type="datetimeFigureOut">
              <a:rPr lang="en-US" smtClean="0"/>
              <a:t>2/15/21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519143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4000500"/>
            <a:ext cx="6096000" cy="472282"/>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991431" y="4472782"/>
            <a:ext cx="60960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537E8-8359-47A9-8CFF-1AE26DFA88F5}" type="datetimeFigureOut">
              <a:rPr lang="en-US" smtClean="0"/>
              <a:t>2/15/21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800421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2/15/21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766326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2" y="228866"/>
            <a:ext cx="2286000" cy="487627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8001" y="228866"/>
            <a:ext cx="6688666" cy="48762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2/15/21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2692351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83539A-576A-44CA-97D7-7BA78E7D5867}"/>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3" name="Content Placeholder 2"/>
          <p:cNvSpPr>
            <a:spLocks noGrp="1"/>
          </p:cNvSpPr>
          <p:nvPr>
            <p:ph idx="1"/>
          </p:nvPr>
        </p:nvSpPr>
        <p:spPr>
          <a:xfrm>
            <a:off x="711030" y="1333500"/>
            <a:ext cx="8940971" cy="3771636"/>
          </a:xfrm>
        </p:spPr>
        <p:txBody>
          <a:bodyPr/>
          <a:lstStyle>
            <a:lvl1pPr>
              <a:defRPr>
                <a:solidFill>
                  <a:srgbClr val="717175"/>
                </a:solidFill>
              </a:defRPr>
            </a:lvl1pPr>
            <a:lvl2pPr>
              <a:defRPr>
                <a:solidFill>
                  <a:srgbClr val="717175"/>
                </a:solidFill>
              </a:defRPr>
            </a:lvl2pPr>
            <a:lvl3pPr>
              <a:defRPr>
                <a:solidFill>
                  <a:srgbClr val="717175"/>
                </a:solidFill>
              </a:defRPr>
            </a:lvl3pPr>
            <a:lvl4pPr>
              <a:defRPr>
                <a:solidFill>
                  <a:srgbClr val="717175"/>
                </a:solidFill>
              </a:defRPr>
            </a:lvl4pPr>
            <a:lvl5pPr>
              <a:defRPr>
                <a:solidFill>
                  <a:srgbClr val="71717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2/15/21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
        <p:nvSpPr>
          <p:cNvPr id="8" name="Rectangle 7">
            <a:extLst>
              <a:ext uri="{FF2B5EF4-FFF2-40B4-BE49-F238E27FC236}">
                <a16:creationId xmlns:a16="http://schemas.microsoft.com/office/drawing/2014/main" id="{C1DFD572-604C-46B8-85BD-7F0A687880F9}"/>
              </a:ext>
            </a:extLst>
          </p:cNvPr>
          <p:cNvSpPr/>
          <p:nvPr/>
        </p:nvSpPr>
        <p:spPr>
          <a:xfrm>
            <a:off x="711030" y="1104900"/>
            <a:ext cx="2744723"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10" name="Title 1">
            <a:extLst>
              <a:ext uri="{FF2B5EF4-FFF2-40B4-BE49-F238E27FC236}">
                <a16:creationId xmlns:a16="http://schemas.microsoft.com/office/drawing/2014/main" id="{FDE0EF7A-E59A-43D9-8A25-9DB37E0A49E4}"/>
              </a:ext>
            </a:extLst>
          </p:cNvPr>
          <p:cNvSpPr>
            <a:spLocks noGrp="1"/>
          </p:cNvSpPr>
          <p:nvPr>
            <p:ph type="title" hasCustomPrompt="1"/>
          </p:nvPr>
        </p:nvSpPr>
        <p:spPr>
          <a:xfrm>
            <a:off x="495738" y="304800"/>
            <a:ext cx="9058555" cy="952500"/>
          </a:xfrm>
        </p:spPr>
        <p:txBody>
          <a:bodyPr/>
          <a:lstStyle>
            <a:lvl1pPr algn="l">
              <a:defRPr>
                <a:solidFill>
                  <a:srgbClr val="717175"/>
                </a:solidFill>
                <a:latin typeface="Impact" panose="020B0806030902050204" pitchFamily="34" charset="0"/>
              </a:defRPr>
            </a:lvl1pPr>
          </a:lstStyle>
          <a:p>
            <a:r>
              <a:rPr lang="en-US" dirty="0"/>
              <a:t>TITLE</a:t>
            </a:r>
          </a:p>
        </p:txBody>
      </p:sp>
    </p:spTree>
    <p:extLst>
      <p:ext uri="{BB962C8B-B14F-4D97-AF65-F5344CB8AC3E}">
        <p14:creationId xmlns:p14="http://schemas.microsoft.com/office/powerpoint/2010/main" val="4103383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151CA6C-0F37-42EA-B8C7-935A540EE34B}"/>
              </a:ext>
            </a:extLst>
          </p:cNvPr>
          <p:cNvSpPr/>
          <p:nvPr/>
        </p:nvSpPr>
        <p:spPr>
          <a:xfrm>
            <a:off x="0" y="0"/>
            <a:ext cx="10160000" cy="5715000"/>
          </a:xfrm>
          <a:prstGeom prst="rect">
            <a:avLst/>
          </a:prstGeom>
          <a:solidFill>
            <a:schemeClr val="tx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10" name="Title 1">
            <a:extLst>
              <a:ext uri="{FF2B5EF4-FFF2-40B4-BE49-F238E27FC236}">
                <a16:creationId xmlns:a16="http://schemas.microsoft.com/office/drawing/2014/main" id="{7F2213A4-D469-483D-8EC4-939D9D860E33}"/>
              </a:ext>
            </a:extLst>
          </p:cNvPr>
          <p:cNvSpPr>
            <a:spLocks noGrp="1"/>
          </p:cNvSpPr>
          <p:nvPr>
            <p:ph type="ctrTitle" hasCustomPrompt="1"/>
          </p:nvPr>
        </p:nvSpPr>
        <p:spPr>
          <a:xfrm rot="2975171">
            <a:off x="1195337" y="1940511"/>
            <a:ext cx="6482398" cy="1632001"/>
          </a:xfrm>
        </p:spPr>
        <p:txBody>
          <a:bodyPr anchor="b"/>
          <a:lstStyle>
            <a:lvl1pPr>
              <a:defRPr>
                <a:solidFill>
                  <a:schemeClr val="bg1"/>
                </a:solidFill>
                <a:latin typeface="Impact" panose="020B0806030902050204" pitchFamily="34" charset="0"/>
              </a:defRPr>
            </a:lvl1pPr>
          </a:lstStyle>
          <a:p>
            <a:r>
              <a:rPr lang="en-US" dirty="0"/>
              <a:t>SECTION HEADER</a:t>
            </a:r>
          </a:p>
        </p:txBody>
      </p:sp>
      <p:sp>
        <p:nvSpPr>
          <p:cNvPr id="11" name="Subtitle 2">
            <a:extLst>
              <a:ext uri="{FF2B5EF4-FFF2-40B4-BE49-F238E27FC236}">
                <a16:creationId xmlns:a16="http://schemas.microsoft.com/office/drawing/2014/main" id="{41CA2817-E17F-4C84-9709-1A21072C6C21}"/>
              </a:ext>
            </a:extLst>
          </p:cNvPr>
          <p:cNvSpPr>
            <a:spLocks noGrp="1"/>
          </p:cNvSpPr>
          <p:nvPr>
            <p:ph type="subTitle" idx="1" hasCustomPrompt="1"/>
          </p:nvPr>
        </p:nvSpPr>
        <p:spPr>
          <a:xfrm rot="2990067">
            <a:off x="436179" y="2690261"/>
            <a:ext cx="5338445" cy="1945712"/>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Tree>
    <p:custDataLst>
      <p:tags r:id="rId1"/>
    </p:custDataLst>
    <p:extLst>
      <p:ext uri="{BB962C8B-B14F-4D97-AF65-F5344CB8AC3E}">
        <p14:creationId xmlns:p14="http://schemas.microsoft.com/office/powerpoint/2010/main" val="3173351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83DC913-CADE-43FD-9B4B-BD76629DFFEE}"/>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8000" y="1333500"/>
            <a:ext cx="4487334"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64669" y="1333500"/>
            <a:ext cx="4487334"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D537E8-8359-47A9-8CFF-1AE26DFA88F5}" type="datetimeFigureOut">
              <a:rPr lang="en-US" smtClean="0"/>
              <a:t>2/15/21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134580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DF7E6A-1695-4030-8B86-76A3A422CB61}"/>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1" y="1279262"/>
            <a:ext cx="448909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1"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1140" y="1279262"/>
            <a:ext cx="4490862"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1140" y="1812396"/>
            <a:ext cx="4490862"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D537E8-8359-47A9-8CFF-1AE26DFA88F5}" type="datetimeFigureOut">
              <a:rPr lang="en-US" smtClean="0"/>
              <a:t>2/15/21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371888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6F4B3F-3205-4475-A760-463E7E9D370D}"/>
              </a:ext>
            </a:extLst>
          </p:cNvPr>
          <p:cNvSpPr/>
          <p:nvPr>
            <p:custDataLst>
              <p:tags r:id="rId1"/>
            </p:custDataLst>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7" name="Title 1">
            <a:extLst>
              <a:ext uri="{FF2B5EF4-FFF2-40B4-BE49-F238E27FC236}">
                <a16:creationId xmlns:a16="http://schemas.microsoft.com/office/drawing/2014/main" id="{5EB77D39-C8B3-4213-9CFD-8CFCFD0E5866}"/>
              </a:ext>
            </a:extLst>
          </p:cNvPr>
          <p:cNvSpPr>
            <a:spLocks noGrp="1"/>
          </p:cNvSpPr>
          <p:nvPr>
            <p:ph type="title" hasCustomPrompt="1"/>
            <p:custDataLst>
              <p:tags r:id="rId2"/>
            </p:custDataLst>
          </p:nvPr>
        </p:nvSpPr>
        <p:spPr>
          <a:xfrm>
            <a:off x="495738" y="304800"/>
            <a:ext cx="9058555" cy="952500"/>
          </a:xfrm>
        </p:spPr>
        <p:txBody>
          <a:bodyPr/>
          <a:lstStyle>
            <a:lvl1pPr algn="l">
              <a:defRPr>
                <a:solidFill>
                  <a:srgbClr val="717175"/>
                </a:solidFill>
                <a:latin typeface="Impact" panose="020B0806030902050204" pitchFamily="34" charset="0"/>
              </a:defRPr>
            </a:lvl1pPr>
          </a:lstStyle>
          <a:p>
            <a:r>
              <a:rPr lang="en-US" dirty="0"/>
              <a:t>TITLE</a:t>
            </a:r>
          </a:p>
        </p:txBody>
      </p:sp>
      <p:sp>
        <p:nvSpPr>
          <p:cNvPr id="8" name="Rectangle 7">
            <a:extLst>
              <a:ext uri="{FF2B5EF4-FFF2-40B4-BE49-F238E27FC236}">
                <a16:creationId xmlns:a16="http://schemas.microsoft.com/office/drawing/2014/main" id="{F1F7A30A-9D9D-420C-A6C6-DE1FB5A23844}"/>
              </a:ext>
            </a:extLst>
          </p:cNvPr>
          <p:cNvSpPr/>
          <p:nvPr>
            <p:custDataLst>
              <p:tags r:id="rId3"/>
            </p:custDataLst>
          </p:nvPr>
        </p:nvSpPr>
        <p:spPr>
          <a:xfrm>
            <a:off x="711030" y="1104900"/>
            <a:ext cx="2744723"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Tree>
    <p:extLst>
      <p:ext uri="{BB962C8B-B14F-4D97-AF65-F5344CB8AC3E}">
        <p14:creationId xmlns:p14="http://schemas.microsoft.com/office/powerpoint/2010/main" val="32609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6F4B3F-3205-4475-A760-463E7E9D370D}"/>
              </a:ext>
            </a:extLst>
          </p:cNvPr>
          <p:cNvSpPr/>
          <p:nvPr>
            <p:custDataLst>
              <p:tags r:id="rId1"/>
            </p:custDataLst>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7" name="Title 1">
            <a:extLst>
              <a:ext uri="{FF2B5EF4-FFF2-40B4-BE49-F238E27FC236}">
                <a16:creationId xmlns:a16="http://schemas.microsoft.com/office/drawing/2014/main" id="{5EB77D39-C8B3-4213-9CFD-8CFCFD0E5866}"/>
              </a:ext>
            </a:extLst>
          </p:cNvPr>
          <p:cNvSpPr>
            <a:spLocks noGrp="1"/>
          </p:cNvSpPr>
          <p:nvPr>
            <p:ph type="title" hasCustomPrompt="1"/>
            <p:custDataLst>
              <p:tags r:id="rId2"/>
            </p:custDataLst>
          </p:nvPr>
        </p:nvSpPr>
        <p:spPr>
          <a:xfrm>
            <a:off x="495738" y="304800"/>
            <a:ext cx="9168522" cy="952500"/>
          </a:xfrm>
        </p:spPr>
        <p:txBody>
          <a:bodyPr/>
          <a:lstStyle>
            <a:lvl1pPr algn="r">
              <a:defRPr>
                <a:solidFill>
                  <a:srgbClr val="717175"/>
                </a:solidFill>
                <a:latin typeface="Impact" panose="020B0806030902050204" pitchFamily="34" charset="0"/>
              </a:defRPr>
            </a:lvl1pPr>
          </a:lstStyle>
          <a:p>
            <a:r>
              <a:rPr lang="en-US" dirty="0"/>
              <a:t>TITLE</a:t>
            </a:r>
          </a:p>
        </p:txBody>
      </p:sp>
      <p:sp>
        <p:nvSpPr>
          <p:cNvPr id="8" name="Rectangle 7">
            <a:extLst>
              <a:ext uri="{FF2B5EF4-FFF2-40B4-BE49-F238E27FC236}">
                <a16:creationId xmlns:a16="http://schemas.microsoft.com/office/drawing/2014/main" id="{F1F7A30A-9D9D-420C-A6C6-DE1FB5A23844}"/>
              </a:ext>
            </a:extLst>
          </p:cNvPr>
          <p:cNvSpPr/>
          <p:nvPr>
            <p:custDataLst>
              <p:tags r:id="rId3"/>
            </p:custDataLst>
          </p:nvPr>
        </p:nvSpPr>
        <p:spPr>
          <a:xfrm>
            <a:off x="6801955" y="1104900"/>
            <a:ext cx="2744723"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Tree>
    <p:extLst>
      <p:ext uri="{BB962C8B-B14F-4D97-AF65-F5344CB8AC3E}">
        <p14:creationId xmlns:p14="http://schemas.microsoft.com/office/powerpoint/2010/main" val="2203401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73CCB70-82C3-4503-84E8-AAE04E3659B2}"/>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Tree>
    <p:extLst>
      <p:ext uri="{BB962C8B-B14F-4D97-AF65-F5344CB8AC3E}">
        <p14:creationId xmlns:p14="http://schemas.microsoft.com/office/powerpoint/2010/main" val="4202117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2">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83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tags" Target="../tags/tag8.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tags" Target="../tags/tag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22" Type="http://schemas.openxmlformats.org/officeDocument/2006/relationships/tags" Target="../tags/tag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A7AB3CEB-328F-4D60-86A7-1E64B22CD6C8}"/>
              </a:ext>
            </a:extLst>
          </p:cNvPr>
          <p:cNvGrpSpPr/>
          <p:nvPr/>
        </p:nvGrpSpPr>
        <p:grpSpPr>
          <a:xfrm>
            <a:off x="0" y="-35634"/>
            <a:ext cx="10179339" cy="5764490"/>
            <a:chOff x="7872506" y="-7617534"/>
            <a:chExt cx="7640866" cy="5764490"/>
          </a:xfrm>
        </p:grpSpPr>
        <p:sp>
          <p:nvSpPr>
            <p:cNvPr id="14" name="Freeform: Shape 13">
              <a:extLst>
                <a:ext uri="{FF2B5EF4-FFF2-40B4-BE49-F238E27FC236}">
                  <a16:creationId xmlns:a16="http://schemas.microsoft.com/office/drawing/2014/main" id="{DE10AD87-FD64-44BB-BED1-C16836921889}"/>
                </a:ext>
              </a:extLst>
            </p:cNvPr>
            <p:cNvSpPr/>
            <p:nvPr userDrawn="1">
              <p:custDataLst>
                <p:tags r:id="rId20"/>
              </p:custDataLst>
            </p:nvPr>
          </p:nvSpPr>
          <p:spPr>
            <a:xfrm>
              <a:off x="7872506" y="-7610269"/>
              <a:ext cx="7597965" cy="5757225"/>
            </a:xfrm>
            <a:custGeom>
              <a:avLst/>
              <a:gdLst>
                <a:gd name="connsiteX0" fmla="*/ 0 w 7597965"/>
                <a:gd name="connsiteY0" fmla="*/ 0 h 5714999"/>
                <a:gd name="connsiteX1" fmla="*/ 7597965 w 7597965"/>
                <a:gd name="connsiteY1" fmla="*/ 0 h 5714999"/>
                <a:gd name="connsiteX2" fmla="*/ 3230775 w 7597965"/>
                <a:gd name="connsiteY2" fmla="*/ 3580736 h 5714999"/>
                <a:gd name="connsiteX3" fmla="*/ 4980695 w 7597965"/>
                <a:gd name="connsiteY3" fmla="*/ 5714999 h 5714999"/>
                <a:gd name="connsiteX4" fmla="*/ 0 w 7597965"/>
                <a:gd name="connsiteY4" fmla="*/ 5714999 h 5714999"/>
                <a:gd name="connsiteX0" fmla="*/ 0 w 7597965"/>
                <a:gd name="connsiteY0" fmla="*/ 0 h 5714999"/>
                <a:gd name="connsiteX1" fmla="*/ 7597965 w 7597965"/>
                <a:gd name="connsiteY1" fmla="*/ 0 h 5714999"/>
                <a:gd name="connsiteX2" fmla="*/ 3341611 w 7597965"/>
                <a:gd name="connsiteY2" fmla="*/ 3525318 h 5714999"/>
                <a:gd name="connsiteX3" fmla="*/ 4980695 w 7597965"/>
                <a:gd name="connsiteY3" fmla="*/ 5714999 h 5714999"/>
                <a:gd name="connsiteX4" fmla="*/ 0 w 7597965"/>
                <a:gd name="connsiteY4" fmla="*/ 5714999 h 5714999"/>
                <a:gd name="connsiteX5" fmla="*/ 0 w 7597965"/>
                <a:gd name="connsiteY5" fmla="*/ 0 h 5714999"/>
                <a:gd name="connsiteX0" fmla="*/ 0 w 7597965"/>
                <a:gd name="connsiteY0" fmla="*/ 0 h 5714999"/>
                <a:gd name="connsiteX1" fmla="*/ 7597965 w 7597965"/>
                <a:gd name="connsiteY1" fmla="*/ 0 h 5714999"/>
                <a:gd name="connsiteX2" fmla="*/ 3341611 w 7597965"/>
                <a:gd name="connsiteY2" fmla="*/ 3525318 h 5714999"/>
                <a:gd name="connsiteX3" fmla="*/ 5119241 w 7597965"/>
                <a:gd name="connsiteY3" fmla="*/ 5701144 h 5714999"/>
                <a:gd name="connsiteX4" fmla="*/ 0 w 7597965"/>
                <a:gd name="connsiteY4" fmla="*/ 5714999 h 5714999"/>
                <a:gd name="connsiteX5" fmla="*/ 0 w 7597965"/>
                <a:gd name="connsiteY5" fmla="*/ 0 h 5714999"/>
                <a:gd name="connsiteX0" fmla="*/ 0 w 7597965"/>
                <a:gd name="connsiteY0" fmla="*/ 0 h 5728853"/>
                <a:gd name="connsiteX1" fmla="*/ 7597965 w 7597965"/>
                <a:gd name="connsiteY1" fmla="*/ 0 h 5728853"/>
                <a:gd name="connsiteX2" fmla="*/ 3341611 w 7597965"/>
                <a:gd name="connsiteY2" fmla="*/ 3525318 h 5728853"/>
                <a:gd name="connsiteX3" fmla="*/ 5160805 w 7597965"/>
                <a:gd name="connsiteY3" fmla="*/ 5728853 h 5728853"/>
                <a:gd name="connsiteX4" fmla="*/ 0 w 7597965"/>
                <a:gd name="connsiteY4" fmla="*/ 5714999 h 5728853"/>
                <a:gd name="connsiteX5" fmla="*/ 0 w 7597965"/>
                <a:gd name="connsiteY5" fmla="*/ 0 h 5728853"/>
                <a:gd name="connsiteX0" fmla="*/ 0 w 7597965"/>
                <a:gd name="connsiteY0" fmla="*/ 0 h 5742708"/>
                <a:gd name="connsiteX1" fmla="*/ 7597965 w 7597965"/>
                <a:gd name="connsiteY1" fmla="*/ 0 h 5742708"/>
                <a:gd name="connsiteX2" fmla="*/ 3341611 w 7597965"/>
                <a:gd name="connsiteY2" fmla="*/ 3525318 h 5742708"/>
                <a:gd name="connsiteX3" fmla="*/ 5160805 w 7597965"/>
                <a:gd name="connsiteY3" fmla="*/ 5728853 h 5742708"/>
                <a:gd name="connsiteX4" fmla="*/ 0 w 7597965"/>
                <a:gd name="connsiteY4" fmla="*/ 5742708 h 5742708"/>
                <a:gd name="connsiteX5" fmla="*/ 0 w 7597965"/>
                <a:gd name="connsiteY5" fmla="*/ 0 h 5742708"/>
                <a:gd name="connsiteX0" fmla="*/ 0 w 7597965"/>
                <a:gd name="connsiteY0" fmla="*/ 0 h 5742708"/>
                <a:gd name="connsiteX1" fmla="*/ 7597965 w 7597965"/>
                <a:gd name="connsiteY1" fmla="*/ 28955 h 5742708"/>
                <a:gd name="connsiteX2" fmla="*/ 3341611 w 7597965"/>
                <a:gd name="connsiteY2" fmla="*/ 3525318 h 5742708"/>
                <a:gd name="connsiteX3" fmla="*/ 5160805 w 7597965"/>
                <a:gd name="connsiteY3" fmla="*/ 5728853 h 5742708"/>
                <a:gd name="connsiteX4" fmla="*/ 0 w 7597965"/>
                <a:gd name="connsiteY4" fmla="*/ 5742708 h 5742708"/>
                <a:gd name="connsiteX5" fmla="*/ 0 w 7597965"/>
                <a:gd name="connsiteY5" fmla="*/ 0 h 574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7965" h="5742708">
                  <a:moveTo>
                    <a:pt x="0" y="0"/>
                  </a:moveTo>
                  <a:lnTo>
                    <a:pt x="7597965" y="28955"/>
                  </a:lnTo>
                  <a:lnTo>
                    <a:pt x="3341611" y="3525318"/>
                  </a:lnTo>
                  <a:lnTo>
                    <a:pt x="5160805" y="5728853"/>
                  </a:lnTo>
                  <a:lnTo>
                    <a:pt x="0" y="5742708"/>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16" name="Freeform: Shape 15">
              <a:extLst>
                <a:ext uri="{FF2B5EF4-FFF2-40B4-BE49-F238E27FC236}">
                  <a16:creationId xmlns:a16="http://schemas.microsoft.com/office/drawing/2014/main" id="{86837B99-AE18-42ED-9FFC-CB6D362D6CAF}"/>
                </a:ext>
              </a:extLst>
            </p:cNvPr>
            <p:cNvSpPr/>
            <p:nvPr userDrawn="1">
              <p:custDataLst>
                <p:tags r:id="rId21"/>
              </p:custDataLst>
            </p:nvPr>
          </p:nvSpPr>
          <p:spPr>
            <a:xfrm>
              <a:off x="8097931" y="-7581900"/>
              <a:ext cx="7404100" cy="5715000"/>
            </a:xfrm>
            <a:custGeom>
              <a:avLst/>
              <a:gdLst>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230775 w 7626350"/>
                <a:gd name="connsiteY6" fmla="*/ 3580736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99027 w 7626350"/>
                <a:gd name="connsiteY6" fmla="*/ 357046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99027 w 7626350"/>
                <a:gd name="connsiteY6" fmla="*/ 357046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88445 w 7626350"/>
                <a:gd name="connsiteY6" fmla="*/ 3560188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74661 w 7626350"/>
                <a:gd name="connsiteY6" fmla="*/ 3564648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60390 w 7626350"/>
                <a:gd name="connsiteY6" fmla="*/ 357850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38655 w 7626350"/>
                <a:gd name="connsiteY6" fmla="*/ 357850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09675 w 7626350"/>
                <a:gd name="connsiteY6" fmla="*/ 3592570 h 5715000"/>
                <a:gd name="connsiteX7" fmla="*/ 7597965 w 7626350"/>
                <a:gd name="connsiteY7"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26350" h="5715000">
                  <a:moveTo>
                    <a:pt x="7597965" y="0"/>
                  </a:moveTo>
                  <a:lnTo>
                    <a:pt x="7626350" y="0"/>
                  </a:lnTo>
                  <a:lnTo>
                    <a:pt x="7626350" y="5715000"/>
                  </a:lnTo>
                  <a:lnTo>
                    <a:pt x="0" y="5715000"/>
                  </a:lnTo>
                  <a:lnTo>
                    <a:pt x="0" y="5714999"/>
                  </a:lnTo>
                  <a:lnTo>
                    <a:pt x="4980695" y="5714999"/>
                  </a:lnTo>
                  <a:lnTo>
                    <a:pt x="3109675" y="3592570"/>
                  </a:lnTo>
                  <a:lnTo>
                    <a:pt x="7597965" y="0"/>
                  </a:lnTo>
                  <a:close/>
                </a:path>
              </a:pathLst>
            </a:custGeom>
            <a:solidFill>
              <a:srgbClr val="717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19" name="Freeform: Shape 18">
              <a:extLst>
                <a:ext uri="{FF2B5EF4-FFF2-40B4-BE49-F238E27FC236}">
                  <a16:creationId xmlns:a16="http://schemas.microsoft.com/office/drawing/2014/main" id="{4CCF8FAB-64F2-4DBB-AD31-6766A42C27C6}"/>
                </a:ext>
              </a:extLst>
            </p:cNvPr>
            <p:cNvSpPr/>
            <p:nvPr userDrawn="1">
              <p:custDataLst>
                <p:tags r:id="rId22"/>
              </p:custDataLst>
            </p:nvPr>
          </p:nvSpPr>
          <p:spPr>
            <a:xfrm>
              <a:off x="8000233" y="-7617534"/>
              <a:ext cx="7513139" cy="3657328"/>
            </a:xfrm>
            <a:custGeom>
              <a:avLst/>
              <a:gdLst>
                <a:gd name="connsiteX0" fmla="*/ 0 w 7570294"/>
                <a:gd name="connsiteY0" fmla="*/ 0 h 3573221"/>
                <a:gd name="connsiteX1" fmla="*/ 7570294 w 7570294"/>
                <a:gd name="connsiteY1" fmla="*/ 0 h 3573221"/>
                <a:gd name="connsiteX2" fmla="*/ 3212270 w 7570294"/>
                <a:gd name="connsiteY2" fmla="*/ 3573221 h 3573221"/>
                <a:gd name="connsiteX0" fmla="*/ 0 w 7489512"/>
                <a:gd name="connsiteY0" fmla="*/ 0 h 3573221"/>
                <a:gd name="connsiteX1" fmla="*/ 7489512 w 7489512"/>
                <a:gd name="connsiteY1" fmla="*/ 30823 h 3573221"/>
                <a:gd name="connsiteX2" fmla="*/ 3212270 w 7489512"/>
                <a:gd name="connsiteY2" fmla="*/ 3573221 h 3573221"/>
                <a:gd name="connsiteX3" fmla="*/ 0 w 7489512"/>
                <a:gd name="connsiteY3" fmla="*/ 0 h 3573221"/>
                <a:gd name="connsiteX0" fmla="*/ 0 w 7489512"/>
                <a:gd name="connsiteY0" fmla="*/ 0 h 3573221"/>
                <a:gd name="connsiteX1" fmla="*/ 7489512 w 7489512"/>
                <a:gd name="connsiteY1" fmla="*/ 30823 h 3573221"/>
                <a:gd name="connsiteX2" fmla="*/ 3212270 w 7489512"/>
                <a:gd name="connsiteY2" fmla="*/ 3573221 h 3573221"/>
                <a:gd name="connsiteX3" fmla="*/ 0 w 7489512"/>
                <a:gd name="connsiteY3" fmla="*/ 0 h 3573221"/>
                <a:gd name="connsiteX0" fmla="*/ 0 w 7499610"/>
                <a:gd name="connsiteY0" fmla="*/ 0 h 3573221"/>
                <a:gd name="connsiteX1" fmla="*/ 7499610 w 7499610"/>
                <a:gd name="connsiteY1" fmla="*/ 20549 h 3573221"/>
                <a:gd name="connsiteX2" fmla="*/ 3212270 w 7499610"/>
                <a:gd name="connsiteY2" fmla="*/ 3573221 h 3573221"/>
                <a:gd name="connsiteX3" fmla="*/ 0 w 7499610"/>
                <a:gd name="connsiteY3" fmla="*/ 0 h 3573221"/>
                <a:gd name="connsiteX0" fmla="*/ 0 w 7469317"/>
                <a:gd name="connsiteY0" fmla="*/ 0 h 3573221"/>
                <a:gd name="connsiteX1" fmla="*/ 7469317 w 7469317"/>
                <a:gd name="connsiteY1" fmla="*/ 10275 h 3573221"/>
                <a:gd name="connsiteX2" fmla="*/ 3212270 w 7469317"/>
                <a:gd name="connsiteY2" fmla="*/ 3573221 h 3573221"/>
                <a:gd name="connsiteX3" fmla="*/ 0 w 7469317"/>
                <a:gd name="connsiteY3" fmla="*/ 0 h 3573221"/>
                <a:gd name="connsiteX0" fmla="*/ 0 w 7479415"/>
                <a:gd name="connsiteY0" fmla="*/ 0 h 3573221"/>
                <a:gd name="connsiteX1" fmla="*/ 7479415 w 7479415"/>
                <a:gd name="connsiteY1" fmla="*/ 20549 h 3573221"/>
                <a:gd name="connsiteX2" fmla="*/ 3212270 w 7479415"/>
                <a:gd name="connsiteY2" fmla="*/ 3573221 h 3573221"/>
                <a:gd name="connsiteX3" fmla="*/ 0 w 7479415"/>
                <a:gd name="connsiteY3" fmla="*/ 0 h 3573221"/>
                <a:gd name="connsiteX0" fmla="*/ 0 w 7479415"/>
                <a:gd name="connsiteY0" fmla="*/ 0 h 3573221"/>
                <a:gd name="connsiteX1" fmla="*/ 7479415 w 7479415"/>
                <a:gd name="connsiteY1" fmla="*/ 10275 h 3573221"/>
                <a:gd name="connsiteX2" fmla="*/ 3212270 w 7479415"/>
                <a:gd name="connsiteY2" fmla="*/ 3573221 h 3573221"/>
                <a:gd name="connsiteX3" fmla="*/ 0 w 7479415"/>
                <a:gd name="connsiteY3" fmla="*/ 0 h 3573221"/>
                <a:gd name="connsiteX0" fmla="*/ 0 w 7489513"/>
                <a:gd name="connsiteY0" fmla="*/ 10273 h 3562946"/>
                <a:gd name="connsiteX1" fmla="*/ 7489513 w 7489513"/>
                <a:gd name="connsiteY1" fmla="*/ 0 h 3562946"/>
                <a:gd name="connsiteX2" fmla="*/ 3222368 w 7489513"/>
                <a:gd name="connsiteY2" fmla="*/ 3562946 h 3562946"/>
                <a:gd name="connsiteX3" fmla="*/ 0 w 7489513"/>
                <a:gd name="connsiteY3" fmla="*/ 10273 h 3562946"/>
                <a:gd name="connsiteX0" fmla="*/ 0 w 7509708"/>
                <a:gd name="connsiteY0" fmla="*/ 0 h 3562947"/>
                <a:gd name="connsiteX1" fmla="*/ 7509708 w 7509708"/>
                <a:gd name="connsiteY1" fmla="*/ 1 h 3562947"/>
                <a:gd name="connsiteX2" fmla="*/ 3242563 w 7509708"/>
                <a:gd name="connsiteY2" fmla="*/ 3562947 h 3562947"/>
                <a:gd name="connsiteX3" fmla="*/ 0 w 7509708"/>
                <a:gd name="connsiteY3" fmla="*/ 0 h 3562947"/>
                <a:gd name="connsiteX0" fmla="*/ 0 w 7536942"/>
                <a:gd name="connsiteY0" fmla="*/ 0 h 3590576"/>
                <a:gd name="connsiteX1" fmla="*/ 7536942 w 7536942"/>
                <a:gd name="connsiteY1" fmla="*/ 27630 h 3590576"/>
                <a:gd name="connsiteX2" fmla="*/ 3269797 w 7536942"/>
                <a:gd name="connsiteY2" fmla="*/ 3590576 h 3590576"/>
                <a:gd name="connsiteX3" fmla="*/ 0 w 7536942"/>
                <a:gd name="connsiteY3" fmla="*/ 0 h 3590576"/>
                <a:gd name="connsiteX0" fmla="*/ 0 w 7536942"/>
                <a:gd name="connsiteY0" fmla="*/ 0 h 3590576"/>
                <a:gd name="connsiteX1" fmla="*/ 7536942 w 7536942"/>
                <a:gd name="connsiteY1" fmla="*/ 13816 h 3590576"/>
                <a:gd name="connsiteX2" fmla="*/ 3269797 w 7536942"/>
                <a:gd name="connsiteY2" fmla="*/ 3590576 h 3590576"/>
                <a:gd name="connsiteX3" fmla="*/ 0 w 7536942"/>
                <a:gd name="connsiteY3" fmla="*/ 0 h 3590576"/>
                <a:gd name="connsiteX0" fmla="*/ 0 w 7536942"/>
                <a:gd name="connsiteY0" fmla="*/ 0 h 3590576"/>
                <a:gd name="connsiteX1" fmla="*/ 7536942 w 7536942"/>
                <a:gd name="connsiteY1" fmla="*/ 13816 h 3590576"/>
                <a:gd name="connsiteX2" fmla="*/ 3242564 w 7536942"/>
                <a:gd name="connsiteY2" fmla="*/ 3590576 h 3590576"/>
                <a:gd name="connsiteX3" fmla="*/ 0 w 7536942"/>
                <a:gd name="connsiteY3" fmla="*/ 0 h 3590576"/>
                <a:gd name="connsiteX0" fmla="*/ 0 w 7536942"/>
                <a:gd name="connsiteY0" fmla="*/ 0 h 3596383"/>
                <a:gd name="connsiteX1" fmla="*/ 7536942 w 7536942"/>
                <a:gd name="connsiteY1" fmla="*/ 13816 h 3596383"/>
                <a:gd name="connsiteX2" fmla="*/ 3254013 w 7536942"/>
                <a:gd name="connsiteY2" fmla="*/ 3596383 h 3596383"/>
                <a:gd name="connsiteX3" fmla="*/ 0 w 7536942"/>
                <a:gd name="connsiteY3" fmla="*/ 0 h 3596383"/>
                <a:gd name="connsiteX0" fmla="*/ 0 w 7536942"/>
                <a:gd name="connsiteY0" fmla="*/ 0 h 3624437"/>
                <a:gd name="connsiteX1" fmla="*/ 7536942 w 7536942"/>
                <a:gd name="connsiteY1" fmla="*/ 13816 h 3624437"/>
                <a:gd name="connsiteX2" fmla="*/ 3226361 w 7536942"/>
                <a:gd name="connsiteY2" fmla="*/ 3624437 h 3624437"/>
                <a:gd name="connsiteX3" fmla="*/ 0 w 7536942"/>
                <a:gd name="connsiteY3" fmla="*/ 0 h 3624437"/>
                <a:gd name="connsiteX0" fmla="*/ 0 w 7502376"/>
                <a:gd name="connsiteY0" fmla="*/ 212 h 3610621"/>
                <a:gd name="connsiteX1" fmla="*/ 7502376 w 7502376"/>
                <a:gd name="connsiteY1" fmla="*/ 0 h 3610621"/>
                <a:gd name="connsiteX2" fmla="*/ 3191795 w 7502376"/>
                <a:gd name="connsiteY2" fmla="*/ 3610621 h 3610621"/>
                <a:gd name="connsiteX3" fmla="*/ 0 w 7502376"/>
                <a:gd name="connsiteY3" fmla="*/ 212 h 3610621"/>
                <a:gd name="connsiteX0" fmla="*/ 0 w 7481636"/>
                <a:gd name="connsiteY0" fmla="*/ 21254 h 3610621"/>
                <a:gd name="connsiteX1" fmla="*/ 7481636 w 7481636"/>
                <a:gd name="connsiteY1" fmla="*/ 0 h 3610621"/>
                <a:gd name="connsiteX2" fmla="*/ 3171055 w 7481636"/>
                <a:gd name="connsiteY2" fmla="*/ 3610621 h 3610621"/>
                <a:gd name="connsiteX3" fmla="*/ 0 w 7481636"/>
                <a:gd name="connsiteY3" fmla="*/ 21254 h 3610621"/>
                <a:gd name="connsiteX0" fmla="*/ 0 w 7460896"/>
                <a:gd name="connsiteY0" fmla="*/ 7226 h 3610621"/>
                <a:gd name="connsiteX1" fmla="*/ 7460896 w 7460896"/>
                <a:gd name="connsiteY1" fmla="*/ 0 h 3610621"/>
                <a:gd name="connsiteX2" fmla="*/ 3150315 w 7460896"/>
                <a:gd name="connsiteY2" fmla="*/ 3610621 h 3610621"/>
                <a:gd name="connsiteX3" fmla="*/ 0 w 7460896"/>
                <a:gd name="connsiteY3" fmla="*/ 7226 h 3610621"/>
                <a:gd name="connsiteX0" fmla="*/ 0 w 7405591"/>
                <a:gd name="connsiteY0" fmla="*/ 14240 h 3610621"/>
                <a:gd name="connsiteX1" fmla="*/ 7405591 w 7405591"/>
                <a:gd name="connsiteY1" fmla="*/ 0 h 3610621"/>
                <a:gd name="connsiteX2" fmla="*/ 3095010 w 7405591"/>
                <a:gd name="connsiteY2" fmla="*/ 3610621 h 3610621"/>
                <a:gd name="connsiteX3" fmla="*/ 0 w 7405591"/>
                <a:gd name="connsiteY3" fmla="*/ 14240 h 3610621"/>
                <a:gd name="connsiteX0" fmla="*/ 0 w 7405591"/>
                <a:gd name="connsiteY0" fmla="*/ 7227 h 3610621"/>
                <a:gd name="connsiteX1" fmla="*/ 7405591 w 7405591"/>
                <a:gd name="connsiteY1" fmla="*/ 0 h 3610621"/>
                <a:gd name="connsiteX2" fmla="*/ 3095010 w 7405591"/>
                <a:gd name="connsiteY2" fmla="*/ 3610621 h 3610621"/>
                <a:gd name="connsiteX3" fmla="*/ 0 w 7405591"/>
                <a:gd name="connsiteY3" fmla="*/ 7227 h 3610621"/>
                <a:gd name="connsiteX0" fmla="*/ 0 w 7405591"/>
                <a:gd name="connsiteY0" fmla="*/ 7227 h 3610621"/>
                <a:gd name="connsiteX1" fmla="*/ 7405591 w 7405591"/>
                <a:gd name="connsiteY1" fmla="*/ 0 h 3610621"/>
                <a:gd name="connsiteX2" fmla="*/ 3095010 w 7405591"/>
                <a:gd name="connsiteY2" fmla="*/ 3610621 h 3610621"/>
                <a:gd name="connsiteX3" fmla="*/ 0 w 7405591"/>
                <a:gd name="connsiteY3" fmla="*/ 7227 h 3610621"/>
                <a:gd name="connsiteX0" fmla="*/ 0 w 7419856"/>
                <a:gd name="connsiteY0" fmla="*/ 0 h 3632338"/>
                <a:gd name="connsiteX1" fmla="*/ 7419856 w 7419856"/>
                <a:gd name="connsiteY1" fmla="*/ 21717 h 3632338"/>
                <a:gd name="connsiteX2" fmla="*/ 3109275 w 7419856"/>
                <a:gd name="connsiteY2" fmla="*/ 3632338 h 3632338"/>
                <a:gd name="connsiteX3" fmla="*/ 0 w 7419856"/>
                <a:gd name="connsiteY3" fmla="*/ 0 h 3632338"/>
                <a:gd name="connsiteX0" fmla="*/ 0 w 7405591"/>
                <a:gd name="connsiteY0" fmla="*/ 0 h 3632338"/>
                <a:gd name="connsiteX1" fmla="*/ 7405591 w 7405591"/>
                <a:gd name="connsiteY1" fmla="*/ 21717 h 3632338"/>
                <a:gd name="connsiteX2" fmla="*/ 3095010 w 7405591"/>
                <a:gd name="connsiteY2" fmla="*/ 3632338 h 3632338"/>
                <a:gd name="connsiteX3" fmla="*/ 0 w 7405591"/>
                <a:gd name="connsiteY3" fmla="*/ 0 h 3632338"/>
                <a:gd name="connsiteX0" fmla="*/ 0 w 7405591"/>
                <a:gd name="connsiteY0" fmla="*/ 0 h 3632338"/>
                <a:gd name="connsiteX1" fmla="*/ 7405591 w 7405591"/>
                <a:gd name="connsiteY1" fmla="*/ 21717 h 3632338"/>
                <a:gd name="connsiteX2" fmla="*/ 3095010 w 7405591"/>
                <a:gd name="connsiteY2" fmla="*/ 3632338 h 3632338"/>
                <a:gd name="connsiteX3" fmla="*/ 0 w 7405591"/>
                <a:gd name="connsiteY3" fmla="*/ 0 h 3632338"/>
                <a:gd name="connsiteX0" fmla="*/ 0 w 7405591"/>
                <a:gd name="connsiteY0" fmla="*/ 7227 h 3639565"/>
                <a:gd name="connsiteX1" fmla="*/ 7405591 w 7405591"/>
                <a:gd name="connsiteY1" fmla="*/ 0 h 3639565"/>
                <a:gd name="connsiteX2" fmla="*/ 3095010 w 7405591"/>
                <a:gd name="connsiteY2" fmla="*/ 3639565 h 3639565"/>
                <a:gd name="connsiteX3" fmla="*/ 0 w 7405591"/>
                <a:gd name="connsiteY3" fmla="*/ 7227 h 3639565"/>
                <a:gd name="connsiteX0" fmla="*/ 0 w 7405591"/>
                <a:gd name="connsiteY0" fmla="*/ 0 h 3632338"/>
                <a:gd name="connsiteX1" fmla="*/ 7405591 w 7405591"/>
                <a:gd name="connsiteY1" fmla="*/ 7245 h 3632338"/>
                <a:gd name="connsiteX2" fmla="*/ 3095010 w 7405591"/>
                <a:gd name="connsiteY2" fmla="*/ 3632338 h 3632338"/>
                <a:gd name="connsiteX3" fmla="*/ 0 w 7405591"/>
                <a:gd name="connsiteY3" fmla="*/ 0 h 3632338"/>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0 h 3646810"/>
                <a:gd name="connsiteX1" fmla="*/ 7377060 w 7377060"/>
                <a:gd name="connsiteY1" fmla="*/ 7244 h 3646810"/>
                <a:gd name="connsiteX2" fmla="*/ 3095010 w 7377060"/>
                <a:gd name="connsiteY2" fmla="*/ 3646810 h 3646810"/>
                <a:gd name="connsiteX3" fmla="*/ 0 w 7377060"/>
                <a:gd name="connsiteY3" fmla="*/ 0 h 3646810"/>
                <a:gd name="connsiteX0" fmla="*/ 0 w 7377060"/>
                <a:gd name="connsiteY0" fmla="*/ 0 h 3646810"/>
                <a:gd name="connsiteX1" fmla="*/ 7377060 w 7377060"/>
                <a:gd name="connsiteY1" fmla="*/ 7244 h 3646810"/>
                <a:gd name="connsiteX2" fmla="*/ 3095010 w 7377060"/>
                <a:gd name="connsiteY2" fmla="*/ 3646810 h 3646810"/>
                <a:gd name="connsiteX3" fmla="*/ 0 w 7377060"/>
                <a:gd name="connsiteY3" fmla="*/ 0 h 3646810"/>
                <a:gd name="connsiteX0" fmla="*/ 0 w 7377060"/>
                <a:gd name="connsiteY0" fmla="*/ 7228 h 3654038"/>
                <a:gd name="connsiteX1" fmla="*/ 7377060 w 7377060"/>
                <a:gd name="connsiteY1" fmla="*/ 0 h 3654038"/>
                <a:gd name="connsiteX2" fmla="*/ 3095010 w 7377060"/>
                <a:gd name="connsiteY2" fmla="*/ 3654038 h 3654038"/>
                <a:gd name="connsiteX3" fmla="*/ 0 w 7377060"/>
                <a:gd name="connsiteY3" fmla="*/ 7228 h 3654038"/>
                <a:gd name="connsiteX0" fmla="*/ 0 w 7391340"/>
                <a:gd name="connsiteY0" fmla="*/ 0 h 3646810"/>
                <a:gd name="connsiteX1" fmla="*/ 7391340 w 7391340"/>
                <a:gd name="connsiteY1" fmla="*/ 7245 h 3646810"/>
                <a:gd name="connsiteX2" fmla="*/ 3095010 w 7391340"/>
                <a:gd name="connsiteY2" fmla="*/ 3646810 h 3646810"/>
                <a:gd name="connsiteX3" fmla="*/ 0 w 7391340"/>
                <a:gd name="connsiteY3" fmla="*/ 0 h 3646810"/>
                <a:gd name="connsiteX0" fmla="*/ 0 w 7391340"/>
                <a:gd name="connsiteY0" fmla="*/ 0 h 3646810"/>
                <a:gd name="connsiteX1" fmla="*/ 7391340 w 7391340"/>
                <a:gd name="connsiteY1" fmla="*/ 7245 h 3646810"/>
                <a:gd name="connsiteX2" fmla="*/ 3095010 w 7391340"/>
                <a:gd name="connsiteY2" fmla="*/ 3646810 h 3646810"/>
                <a:gd name="connsiteX3" fmla="*/ 0 w 7391340"/>
                <a:gd name="connsiteY3" fmla="*/ 0 h 3646810"/>
              </a:gdLst>
              <a:ahLst/>
              <a:cxnLst>
                <a:cxn ang="0">
                  <a:pos x="connsiteX0" y="connsiteY0"/>
                </a:cxn>
                <a:cxn ang="0">
                  <a:pos x="connsiteX1" y="connsiteY1"/>
                </a:cxn>
                <a:cxn ang="0">
                  <a:pos x="connsiteX2" y="connsiteY2"/>
                </a:cxn>
                <a:cxn ang="0">
                  <a:pos x="connsiteX3" y="connsiteY3"/>
                </a:cxn>
              </a:cxnLst>
              <a:rect l="l" t="t" r="r" b="b"/>
              <a:pathLst>
                <a:path w="7391340" h="3646810">
                  <a:moveTo>
                    <a:pt x="0" y="0"/>
                  </a:moveTo>
                  <a:lnTo>
                    <a:pt x="7391340" y="7245"/>
                  </a:lnTo>
                  <a:lnTo>
                    <a:pt x="3095010" y="3646810"/>
                  </a:lnTo>
                  <a:lnTo>
                    <a:pt x="0" y="0"/>
                  </a:lnTo>
                  <a:close/>
                </a:path>
              </a:pathLst>
            </a:cu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grpSp>
      <p:sp>
        <p:nvSpPr>
          <p:cNvPr id="2" name="Title Placeholder 1"/>
          <p:cNvSpPr>
            <a:spLocks noGrp="1"/>
          </p:cNvSpPr>
          <p:nvPr>
            <p:ph type="title"/>
            <p:custDataLst>
              <p:tags r:id="rId15"/>
            </p:custDataLst>
          </p:nvPr>
        </p:nvSpPr>
        <p:spPr>
          <a:xfrm>
            <a:off x="508001" y="228865"/>
            <a:ext cx="9144000" cy="9525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custDataLst>
              <p:tags r:id="rId16"/>
            </p:custDataLst>
          </p:nvPr>
        </p:nvSpPr>
        <p:spPr>
          <a:xfrm>
            <a:off x="508001" y="1333500"/>
            <a:ext cx="9144000" cy="377163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7"/>
            </p:custDataLst>
          </p:nvPr>
        </p:nvSpPr>
        <p:spPr>
          <a:xfrm>
            <a:off x="507999" y="5296960"/>
            <a:ext cx="2370667" cy="304271"/>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fld id="{69D537E8-8359-47A9-8CFF-1AE26DFA88F5}" type="datetimeFigureOut">
              <a:rPr lang="en-US" smtClean="0"/>
              <a:pPr/>
              <a:t>2/15/21</a:t>
            </a:fld>
            <a:endParaRPr lang="en-US" dirty="0"/>
          </a:p>
        </p:txBody>
      </p:sp>
      <p:sp>
        <p:nvSpPr>
          <p:cNvPr id="5" name="Footer Placeholder 4"/>
          <p:cNvSpPr>
            <a:spLocks noGrp="1"/>
          </p:cNvSpPr>
          <p:nvPr>
            <p:ph type="ftr" sz="quarter" idx="3"/>
            <p:custDataLst>
              <p:tags r:id="rId18"/>
            </p:custDataLst>
          </p:nvPr>
        </p:nvSpPr>
        <p:spPr>
          <a:xfrm>
            <a:off x="3471336" y="5296960"/>
            <a:ext cx="3217334" cy="304271"/>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endParaRPr lang="en-US" dirty="0"/>
          </a:p>
        </p:txBody>
      </p:sp>
      <p:sp>
        <p:nvSpPr>
          <p:cNvPr id="6" name="Slide Number Placeholder 5"/>
          <p:cNvSpPr>
            <a:spLocks noGrp="1"/>
          </p:cNvSpPr>
          <p:nvPr>
            <p:ph type="sldNum" sz="quarter" idx="4"/>
            <p:custDataLst>
              <p:tags r:id="rId19"/>
            </p:custDataLst>
          </p:nvPr>
        </p:nvSpPr>
        <p:spPr>
          <a:xfrm>
            <a:off x="7281334" y="5296960"/>
            <a:ext cx="2370667" cy="304271"/>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defRPr>
            </a:lvl1pPr>
          </a:lstStyle>
          <a:p>
            <a:fld id="{EB437B2F-497A-437B-AF19-BDF4DD00BA22}" type="slidenum">
              <a:rPr lang="en-US" smtClean="0"/>
              <a:pPr/>
              <a:t>‹#›</a:t>
            </a:fld>
            <a:endParaRPr lang="en-US" dirty="0"/>
          </a:p>
        </p:txBody>
      </p:sp>
    </p:spTree>
    <p:extLst>
      <p:ext uri="{BB962C8B-B14F-4D97-AF65-F5344CB8AC3E}">
        <p14:creationId xmlns:p14="http://schemas.microsoft.com/office/powerpoint/2010/main" val="40908019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1" r:id="rId7"/>
    <p:sldLayoutId id="2147483660"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b="0" i="0" u="none" kern="1200">
          <a:solidFill>
            <a:schemeClr val="tx1"/>
          </a:solidFill>
          <a:latin typeface="Arial" panose="020B0604020202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48.xml"/><Relationship Id="rId13" Type="http://schemas.openxmlformats.org/officeDocument/2006/relationships/tags" Target="../tags/tag153.xml"/><Relationship Id="rId3" Type="http://schemas.openxmlformats.org/officeDocument/2006/relationships/tags" Target="../tags/tag143.xml"/><Relationship Id="rId7" Type="http://schemas.openxmlformats.org/officeDocument/2006/relationships/tags" Target="../tags/tag147.xml"/><Relationship Id="rId12" Type="http://schemas.openxmlformats.org/officeDocument/2006/relationships/tags" Target="../tags/tag152.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11" Type="http://schemas.openxmlformats.org/officeDocument/2006/relationships/tags" Target="../tags/tag151.xml"/><Relationship Id="rId5" Type="http://schemas.openxmlformats.org/officeDocument/2006/relationships/tags" Target="../tags/tag145.xml"/><Relationship Id="rId15" Type="http://schemas.openxmlformats.org/officeDocument/2006/relationships/notesSlide" Target="../notesSlides/notesSlide10.xml"/><Relationship Id="rId10" Type="http://schemas.openxmlformats.org/officeDocument/2006/relationships/tags" Target="../tags/tag150.xml"/><Relationship Id="rId4" Type="http://schemas.openxmlformats.org/officeDocument/2006/relationships/tags" Target="../tags/tag144.xml"/><Relationship Id="rId9" Type="http://schemas.openxmlformats.org/officeDocument/2006/relationships/tags" Target="../tags/tag149.xml"/><Relationship Id="rId14"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tags" Target="../tags/tag161.xml"/><Relationship Id="rId13" Type="http://schemas.openxmlformats.org/officeDocument/2006/relationships/tags" Target="../tags/tag166.xml"/><Relationship Id="rId18" Type="http://schemas.openxmlformats.org/officeDocument/2006/relationships/tags" Target="../tags/tag171.xml"/><Relationship Id="rId3" Type="http://schemas.openxmlformats.org/officeDocument/2006/relationships/tags" Target="../tags/tag156.xml"/><Relationship Id="rId21" Type="http://schemas.openxmlformats.org/officeDocument/2006/relationships/notesSlide" Target="../notesSlides/notesSlide11.xml"/><Relationship Id="rId7" Type="http://schemas.openxmlformats.org/officeDocument/2006/relationships/tags" Target="../tags/tag160.xml"/><Relationship Id="rId12" Type="http://schemas.openxmlformats.org/officeDocument/2006/relationships/tags" Target="../tags/tag165.xml"/><Relationship Id="rId17" Type="http://schemas.openxmlformats.org/officeDocument/2006/relationships/tags" Target="../tags/tag170.xml"/><Relationship Id="rId2" Type="http://schemas.openxmlformats.org/officeDocument/2006/relationships/tags" Target="../tags/tag155.xml"/><Relationship Id="rId16" Type="http://schemas.openxmlformats.org/officeDocument/2006/relationships/tags" Target="../tags/tag169.xml"/><Relationship Id="rId20" Type="http://schemas.openxmlformats.org/officeDocument/2006/relationships/slideLayout" Target="../slideLayouts/slideLayout6.xml"/><Relationship Id="rId1" Type="http://schemas.openxmlformats.org/officeDocument/2006/relationships/tags" Target="../tags/tag154.xml"/><Relationship Id="rId6" Type="http://schemas.openxmlformats.org/officeDocument/2006/relationships/tags" Target="../tags/tag159.xml"/><Relationship Id="rId11" Type="http://schemas.openxmlformats.org/officeDocument/2006/relationships/tags" Target="../tags/tag164.xml"/><Relationship Id="rId5" Type="http://schemas.openxmlformats.org/officeDocument/2006/relationships/tags" Target="../tags/tag158.xml"/><Relationship Id="rId15" Type="http://schemas.openxmlformats.org/officeDocument/2006/relationships/tags" Target="../tags/tag168.xml"/><Relationship Id="rId10" Type="http://schemas.openxmlformats.org/officeDocument/2006/relationships/tags" Target="../tags/tag163.xml"/><Relationship Id="rId19" Type="http://schemas.openxmlformats.org/officeDocument/2006/relationships/tags" Target="../tags/tag172.xml"/><Relationship Id="rId4" Type="http://schemas.openxmlformats.org/officeDocument/2006/relationships/tags" Target="../tags/tag157.xml"/><Relationship Id="rId9" Type="http://schemas.openxmlformats.org/officeDocument/2006/relationships/tags" Target="../tags/tag162.xml"/><Relationship Id="rId14" Type="http://schemas.openxmlformats.org/officeDocument/2006/relationships/tags" Target="../tags/tag167.xml"/></Relationships>
</file>

<file path=ppt/slides/_rels/slide12.xml.rels><?xml version="1.0" encoding="UTF-8" standalone="yes"?>
<Relationships xmlns="http://schemas.openxmlformats.org/package/2006/relationships"><Relationship Id="rId8" Type="http://schemas.openxmlformats.org/officeDocument/2006/relationships/tags" Target="../tags/tag180.xml"/><Relationship Id="rId13" Type="http://schemas.openxmlformats.org/officeDocument/2006/relationships/tags" Target="../tags/tag185.xml"/><Relationship Id="rId18" Type="http://schemas.openxmlformats.org/officeDocument/2006/relationships/tags" Target="../tags/tag190.xml"/><Relationship Id="rId3" Type="http://schemas.openxmlformats.org/officeDocument/2006/relationships/tags" Target="../tags/tag175.xml"/><Relationship Id="rId21" Type="http://schemas.openxmlformats.org/officeDocument/2006/relationships/notesSlide" Target="../notesSlides/notesSlide12.xml"/><Relationship Id="rId7" Type="http://schemas.openxmlformats.org/officeDocument/2006/relationships/tags" Target="../tags/tag179.xml"/><Relationship Id="rId12" Type="http://schemas.openxmlformats.org/officeDocument/2006/relationships/tags" Target="../tags/tag184.xml"/><Relationship Id="rId17" Type="http://schemas.openxmlformats.org/officeDocument/2006/relationships/tags" Target="../tags/tag189.xml"/><Relationship Id="rId2" Type="http://schemas.openxmlformats.org/officeDocument/2006/relationships/tags" Target="../tags/tag174.xml"/><Relationship Id="rId16" Type="http://schemas.openxmlformats.org/officeDocument/2006/relationships/tags" Target="../tags/tag188.xml"/><Relationship Id="rId20" Type="http://schemas.openxmlformats.org/officeDocument/2006/relationships/slideLayout" Target="../slideLayouts/slideLayout6.xml"/><Relationship Id="rId1" Type="http://schemas.openxmlformats.org/officeDocument/2006/relationships/tags" Target="../tags/tag173.xml"/><Relationship Id="rId6" Type="http://schemas.openxmlformats.org/officeDocument/2006/relationships/tags" Target="../tags/tag178.xml"/><Relationship Id="rId11" Type="http://schemas.openxmlformats.org/officeDocument/2006/relationships/tags" Target="../tags/tag183.xml"/><Relationship Id="rId5" Type="http://schemas.openxmlformats.org/officeDocument/2006/relationships/tags" Target="../tags/tag177.xml"/><Relationship Id="rId15" Type="http://schemas.openxmlformats.org/officeDocument/2006/relationships/tags" Target="../tags/tag187.xml"/><Relationship Id="rId10" Type="http://schemas.openxmlformats.org/officeDocument/2006/relationships/tags" Target="../tags/tag182.xml"/><Relationship Id="rId19" Type="http://schemas.openxmlformats.org/officeDocument/2006/relationships/tags" Target="../tags/tag191.xml"/><Relationship Id="rId4" Type="http://schemas.openxmlformats.org/officeDocument/2006/relationships/tags" Target="../tags/tag176.xml"/><Relationship Id="rId9" Type="http://schemas.openxmlformats.org/officeDocument/2006/relationships/tags" Target="../tags/tag181.xml"/><Relationship Id="rId14" Type="http://schemas.openxmlformats.org/officeDocument/2006/relationships/tags" Target="../tags/tag186.xml"/></Relationships>
</file>

<file path=ppt/slides/_rels/slide13.xml.rels><?xml version="1.0" encoding="UTF-8" standalone="yes"?>
<Relationships xmlns="http://schemas.openxmlformats.org/package/2006/relationships"><Relationship Id="rId8" Type="http://schemas.openxmlformats.org/officeDocument/2006/relationships/tags" Target="../tags/tag199.xml"/><Relationship Id="rId13" Type="http://schemas.openxmlformats.org/officeDocument/2006/relationships/tags" Target="../tags/tag204.xml"/><Relationship Id="rId18" Type="http://schemas.openxmlformats.org/officeDocument/2006/relationships/tags" Target="../tags/tag209.xml"/><Relationship Id="rId3" Type="http://schemas.openxmlformats.org/officeDocument/2006/relationships/tags" Target="../tags/tag194.xml"/><Relationship Id="rId7" Type="http://schemas.openxmlformats.org/officeDocument/2006/relationships/tags" Target="../tags/tag198.xml"/><Relationship Id="rId12" Type="http://schemas.openxmlformats.org/officeDocument/2006/relationships/tags" Target="../tags/tag203.xml"/><Relationship Id="rId17" Type="http://schemas.openxmlformats.org/officeDocument/2006/relationships/tags" Target="../tags/tag208.xml"/><Relationship Id="rId2" Type="http://schemas.openxmlformats.org/officeDocument/2006/relationships/tags" Target="../tags/tag193.xml"/><Relationship Id="rId16" Type="http://schemas.openxmlformats.org/officeDocument/2006/relationships/tags" Target="../tags/tag207.xml"/><Relationship Id="rId20" Type="http://schemas.openxmlformats.org/officeDocument/2006/relationships/notesSlide" Target="../notesSlides/notesSlide13.xml"/><Relationship Id="rId1" Type="http://schemas.openxmlformats.org/officeDocument/2006/relationships/tags" Target="../tags/tag192.xml"/><Relationship Id="rId6" Type="http://schemas.openxmlformats.org/officeDocument/2006/relationships/tags" Target="../tags/tag197.xml"/><Relationship Id="rId11" Type="http://schemas.openxmlformats.org/officeDocument/2006/relationships/tags" Target="../tags/tag202.xml"/><Relationship Id="rId5" Type="http://schemas.openxmlformats.org/officeDocument/2006/relationships/tags" Target="../tags/tag196.xml"/><Relationship Id="rId15" Type="http://schemas.openxmlformats.org/officeDocument/2006/relationships/tags" Target="../tags/tag206.xml"/><Relationship Id="rId10" Type="http://schemas.openxmlformats.org/officeDocument/2006/relationships/tags" Target="../tags/tag201.xml"/><Relationship Id="rId19" Type="http://schemas.openxmlformats.org/officeDocument/2006/relationships/slideLayout" Target="../slideLayouts/slideLayout6.xml"/><Relationship Id="rId4" Type="http://schemas.openxmlformats.org/officeDocument/2006/relationships/tags" Target="../tags/tag195.xml"/><Relationship Id="rId9" Type="http://schemas.openxmlformats.org/officeDocument/2006/relationships/tags" Target="../tags/tag200.xml"/><Relationship Id="rId14" Type="http://schemas.openxmlformats.org/officeDocument/2006/relationships/tags" Target="../tags/tag205.xml"/></Relationships>
</file>

<file path=ppt/slides/_rels/slide14.xml.rels><?xml version="1.0" encoding="UTF-8" standalone="yes"?>
<Relationships xmlns="http://schemas.openxmlformats.org/package/2006/relationships"><Relationship Id="rId8" Type="http://schemas.openxmlformats.org/officeDocument/2006/relationships/tags" Target="../tags/tag217.xml"/><Relationship Id="rId13" Type="http://schemas.openxmlformats.org/officeDocument/2006/relationships/tags" Target="../tags/tag222.xml"/><Relationship Id="rId18" Type="http://schemas.openxmlformats.org/officeDocument/2006/relationships/tags" Target="../tags/tag227.xml"/><Relationship Id="rId3" Type="http://schemas.openxmlformats.org/officeDocument/2006/relationships/tags" Target="../tags/tag212.xml"/><Relationship Id="rId21" Type="http://schemas.openxmlformats.org/officeDocument/2006/relationships/tags" Target="../tags/tag230.xml"/><Relationship Id="rId7" Type="http://schemas.openxmlformats.org/officeDocument/2006/relationships/tags" Target="../tags/tag216.xml"/><Relationship Id="rId12" Type="http://schemas.openxmlformats.org/officeDocument/2006/relationships/tags" Target="../tags/tag221.xml"/><Relationship Id="rId17" Type="http://schemas.openxmlformats.org/officeDocument/2006/relationships/tags" Target="../tags/tag226.xml"/><Relationship Id="rId25" Type="http://schemas.openxmlformats.org/officeDocument/2006/relationships/notesSlide" Target="../notesSlides/notesSlide14.xml"/><Relationship Id="rId2" Type="http://schemas.openxmlformats.org/officeDocument/2006/relationships/tags" Target="../tags/tag211.xml"/><Relationship Id="rId16" Type="http://schemas.openxmlformats.org/officeDocument/2006/relationships/tags" Target="../tags/tag225.xml"/><Relationship Id="rId20" Type="http://schemas.openxmlformats.org/officeDocument/2006/relationships/tags" Target="../tags/tag229.xml"/><Relationship Id="rId1" Type="http://schemas.openxmlformats.org/officeDocument/2006/relationships/tags" Target="../tags/tag210.xml"/><Relationship Id="rId6" Type="http://schemas.openxmlformats.org/officeDocument/2006/relationships/tags" Target="../tags/tag215.xml"/><Relationship Id="rId11" Type="http://schemas.openxmlformats.org/officeDocument/2006/relationships/tags" Target="../tags/tag220.xml"/><Relationship Id="rId24" Type="http://schemas.openxmlformats.org/officeDocument/2006/relationships/slideLayout" Target="../slideLayouts/slideLayout6.xml"/><Relationship Id="rId5" Type="http://schemas.openxmlformats.org/officeDocument/2006/relationships/tags" Target="../tags/tag214.xml"/><Relationship Id="rId15" Type="http://schemas.openxmlformats.org/officeDocument/2006/relationships/tags" Target="../tags/tag224.xml"/><Relationship Id="rId23" Type="http://schemas.openxmlformats.org/officeDocument/2006/relationships/tags" Target="../tags/tag232.xml"/><Relationship Id="rId10" Type="http://schemas.openxmlformats.org/officeDocument/2006/relationships/tags" Target="../tags/tag219.xml"/><Relationship Id="rId19" Type="http://schemas.openxmlformats.org/officeDocument/2006/relationships/tags" Target="../tags/tag228.xml"/><Relationship Id="rId4" Type="http://schemas.openxmlformats.org/officeDocument/2006/relationships/tags" Target="../tags/tag213.xml"/><Relationship Id="rId9" Type="http://schemas.openxmlformats.org/officeDocument/2006/relationships/tags" Target="../tags/tag218.xml"/><Relationship Id="rId14" Type="http://schemas.openxmlformats.org/officeDocument/2006/relationships/tags" Target="../tags/tag223.xml"/><Relationship Id="rId22" Type="http://schemas.openxmlformats.org/officeDocument/2006/relationships/tags" Target="../tags/tag231.xml"/></Relationships>
</file>

<file path=ppt/slides/_rels/slide15.xml.rels><?xml version="1.0" encoding="UTF-8" standalone="yes"?>
<Relationships xmlns="http://schemas.openxmlformats.org/package/2006/relationships"><Relationship Id="rId8" Type="http://schemas.openxmlformats.org/officeDocument/2006/relationships/tags" Target="../tags/tag240.xml"/><Relationship Id="rId13" Type="http://schemas.openxmlformats.org/officeDocument/2006/relationships/tags" Target="../tags/tag245.xml"/><Relationship Id="rId18" Type="http://schemas.openxmlformats.org/officeDocument/2006/relationships/tags" Target="../tags/tag250.xml"/><Relationship Id="rId3" Type="http://schemas.openxmlformats.org/officeDocument/2006/relationships/tags" Target="../tags/tag235.xml"/><Relationship Id="rId21" Type="http://schemas.openxmlformats.org/officeDocument/2006/relationships/tags" Target="../tags/tag253.xml"/><Relationship Id="rId7" Type="http://schemas.openxmlformats.org/officeDocument/2006/relationships/tags" Target="../tags/tag239.xml"/><Relationship Id="rId12" Type="http://schemas.openxmlformats.org/officeDocument/2006/relationships/tags" Target="../tags/tag244.xml"/><Relationship Id="rId17" Type="http://schemas.openxmlformats.org/officeDocument/2006/relationships/tags" Target="../tags/tag249.xml"/><Relationship Id="rId25" Type="http://schemas.openxmlformats.org/officeDocument/2006/relationships/notesSlide" Target="../notesSlides/notesSlide15.xml"/><Relationship Id="rId2" Type="http://schemas.openxmlformats.org/officeDocument/2006/relationships/tags" Target="../tags/tag234.xml"/><Relationship Id="rId16" Type="http://schemas.openxmlformats.org/officeDocument/2006/relationships/tags" Target="../tags/tag248.xml"/><Relationship Id="rId20" Type="http://schemas.openxmlformats.org/officeDocument/2006/relationships/tags" Target="../tags/tag252.xml"/><Relationship Id="rId1" Type="http://schemas.openxmlformats.org/officeDocument/2006/relationships/tags" Target="../tags/tag233.xml"/><Relationship Id="rId6" Type="http://schemas.openxmlformats.org/officeDocument/2006/relationships/tags" Target="../tags/tag238.xml"/><Relationship Id="rId11" Type="http://schemas.openxmlformats.org/officeDocument/2006/relationships/tags" Target="../tags/tag243.xml"/><Relationship Id="rId24" Type="http://schemas.openxmlformats.org/officeDocument/2006/relationships/slideLayout" Target="../slideLayouts/slideLayout6.xml"/><Relationship Id="rId5" Type="http://schemas.openxmlformats.org/officeDocument/2006/relationships/tags" Target="../tags/tag237.xml"/><Relationship Id="rId15" Type="http://schemas.openxmlformats.org/officeDocument/2006/relationships/tags" Target="../tags/tag247.xml"/><Relationship Id="rId23" Type="http://schemas.openxmlformats.org/officeDocument/2006/relationships/tags" Target="../tags/tag255.xml"/><Relationship Id="rId10" Type="http://schemas.openxmlformats.org/officeDocument/2006/relationships/tags" Target="../tags/tag242.xml"/><Relationship Id="rId19" Type="http://schemas.openxmlformats.org/officeDocument/2006/relationships/tags" Target="../tags/tag251.xml"/><Relationship Id="rId4" Type="http://schemas.openxmlformats.org/officeDocument/2006/relationships/tags" Target="../tags/tag236.xml"/><Relationship Id="rId9" Type="http://schemas.openxmlformats.org/officeDocument/2006/relationships/tags" Target="../tags/tag241.xml"/><Relationship Id="rId14" Type="http://schemas.openxmlformats.org/officeDocument/2006/relationships/tags" Target="../tags/tag246.xml"/><Relationship Id="rId22" Type="http://schemas.openxmlformats.org/officeDocument/2006/relationships/tags" Target="../tags/tag254.xml"/></Relationships>
</file>

<file path=ppt/slides/_rels/slide16.xml.rels><?xml version="1.0" encoding="UTF-8" standalone="yes"?>
<Relationships xmlns="http://schemas.openxmlformats.org/package/2006/relationships"><Relationship Id="rId8" Type="http://schemas.openxmlformats.org/officeDocument/2006/relationships/tags" Target="../tags/tag263.xml"/><Relationship Id="rId13" Type="http://schemas.openxmlformats.org/officeDocument/2006/relationships/tags" Target="../tags/tag268.xml"/><Relationship Id="rId18" Type="http://schemas.openxmlformats.org/officeDocument/2006/relationships/tags" Target="../tags/tag273.xml"/><Relationship Id="rId3" Type="http://schemas.openxmlformats.org/officeDocument/2006/relationships/tags" Target="../tags/tag258.xml"/><Relationship Id="rId21" Type="http://schemas.openxmlformats.org/officeDocument/2006/relationships/tags" Target="../tags/tag276.xml"/><Relationship Id="rId7" Type="http://schemas.openxmlformats.org/officeDocument/2006/relationships/tags" Target="../tags/tag262.xml"/><Relationship Id="rId12" Type="http://schemas.openxmlformats.org/officeDocument/2006/relationships/tags" Target="../tags/tag267.xml"/><Relationship Id="rId17" Type="http://schemas.openxmlformats.org/officeDocument/2006/relationships/tags" Target="../tags/tag272.xml"/><Relationship Id="rId2" Type="http://schemas.openxmlformats.org/officeDocument/2006/relationships/tags" Target="../tags/tag257.xml"/><Relationship Id="rId16" Type="http://schemas.openxmlformats.org/officeDocument/2006/relationships/tags" Target="../tags/tag271.xml"/><Relationship Id="rId20" Type="http://schemas.openxmlformats.org/officeDocument/2006/relationships/tags" Target="../tags/tag275.xml"/><Relationship Id="rId1" Type="http://schemas.openxmlformats.org/officeDocument/2006/relationships/tags" Target="../tags/tag256.xml"/><Relationship Id="rId6" Type="http://schemas.openxmlformats.org/officeDocument/2006/relationships/tags" Target="../tags/tag261.xml"/><Relationship Id="rId11" Type="http://schemas.openxmlformats.org/officeDocument/2006/relationships/tags" Target="../tags/tag266.xml"/><Relationship Id="rId24" Type="http://schemas.openxmlformats.org/officeDocument/2006/relationships/notesSlide" Target="../notesSlides/notesSlide16.xml"/><Relationship Id="rId5" Type="http://schemas.openxmlformats.org/officeDocument/2006/relationships/tags" Target="../tags/tag260.xml"/><Relationship Id="rId15" Type="http://schemas.openxmlformats.org/officeDocument/2006/relationships/tags" Target="../tags/tag270.xml"/><Relationship Id="rId23" Type="http://schemas.openxmlformats.org/officeDocument/2006/relationships/slideLayout" Target="../slideLayouts/slideLayout6.xml"/><Relationship Id="rId10" Type="http://schemas.openxmlformats.org/officeDocument/2006/relationships/tags" Target="../tags/tag265.xml"/><Relationship Id="rId19" Type="http://schemas.openxmlformats.org/officeDocument/2006/relationships/tags" Target="../tags/tag274.xml"/><Relationship Id="rId4" Type="http://schemas.openxmlformats.org/officeDocument/2006/relationships/tags" Target="../tags/tag259.xml"/><Relationship Id="rId9" Type="http://schemas.openxmlformats.org/officeDocument/2006/relationships/tags" Target="../tags/tag264.xml"/><Relationship Id="rId14" Type="http://schemas.openxmlformats.org/officeDocument/2006/relationships/tags" Target="../tags/tag269.xml"/><Relationship Id="rId22" Type="http://schemas.openxmlformats.org/officeDocument/2006/relationships/tags" Target="../tags/tag277.xml"/></Relationships>
</file>

<file path=ppt/slides/_rels/slide17.xml.rels><?xml version="1.0" encoding="UTF-8" standalone="yes"?>
<Relationships xmlns="http://schemas.openxmlformats.org/package/2006/relationships"><Relationship Id="rId8" Type="http://schemas.openxmlformats.org/officeDocument/2006/relationships/tags" Target="../tags/tag285.xml"/><Relationship Id="rId3" Type="http://schemas.openxmlformats.org/officeDocument/2006/relationships/tags" Target="../tags/tag280.xml"/><Relationship Id="rId7" Type="http://schemas.openxmlformats.org/officeDocument/2006/relationships/tags" Target="../tags/tag284.xml"/><Relationship Id="rId2" Type="http://schemas.openxmlformats.org/officeDocument/2006/relationships/tags" Target="../tags/tag279.xml"/><Relationship Id="rId1" Type="http://schemas.openxmlformats.org/officeDocument/2006/relationships/tags" Target="../tags/tag278.xml"/><Relationship Id="rId6" Type="http://schemas.openxmlformats.org/officeDocument/2006/relationships/tags" Target="../tags/tag283.xml"/><Relationship Id="rId11" Type="http://schemas.openxmlformats.org/officeDocument/2006/relationships/notesSlide" Target="../notesSlides/notesSlide17.xml"/><Relationship Id="rId5" Type="http://schemas.openxmlformats.org/officeDocument/2006/relationships/tags" Target="../tags/tag282.xml"/><Relationship Id="rId10" Type="http://schemas.openxmlformats.org/officeDocument/2006/relationships/slideLayout" Target="../slideLayouts/slideLayout6.xml"/><Relationship Id="rId4" Type="http://schemas.openxmlformats.org/officeDocument/2006/relationships/tags" Target="../tags/tag281.xml"/><Relationship Id="rId9" Type="http://schemas.openxmlformats.org/officeDocument/2006/relationships/tags" Target="../tags/tag286.xml"/></Relationships>
</file>

<file path=ppt/slides/_rels/slide18.xml.rels><?xml version="1.0" encoding="UTF-8" standalone="yes"?>
<Relationships xmlns="http://schemas.openxmlformats.org/package/2006/relationships"><Relationship Id="rId8" Type="http://schemas.openxmlformats.org/officeDocument/2006/relationships/tags" Target="../tags/tag294.xml"/><Relationship Id="rId3" Type="http://schemas.openxmlformats.org/officeDocument/2006/relationships/tags" Target="../tags/tag289.xml"/><Relationship Id="rId7" Type="http://schemas.openxmlformats.org/officeDocument/2006/relationships/tags" Target="../tags/tag293.xml"/><Relationship Id="rId12" Type="http://schemas.openxmlformats.org/officeDocument/2006/relationships/notesSlide" Target="../notesSlides/notesSlide18.xml"/><Relationship Id="rId2" Type="http://schemas.openxmlformats.org/officeDocument/2006/relationships/tags" Target="../tags/tag288.xml"/><Relationship Id="rId1" Type="http://schemas.openxmlformats.org/officeDocument/2006/relationships/tags" Target="../tags/tag287.xml"/><Relationship Id="rId6" Type="http://schemas.openxmlformats.org/officeDocument/2006/relationships/tags" Target="../tags/tag292.xml"/><Relationship Id="rId11" Type="http://schemas.openxmlformats.org/officeDocument/2006/relationships/slideLayout" Target="../slideLayouts/slideLayout6.xml"/><Relationship Id="rId5" Type="http://schemas.openxmlformats.org/officeDocument/2006/relationships/tags" Target="../tags/tag291.xml"/><Relationship Id="rId10" Type="http://schemas.openxmlformats.org/officeDocument/2006/relationships/tags" Target="../tags/tag296.xml"/><Relationship Id="rId4" Type="http://schemas.openxmlformats.org/officeDocument/2006/relationships/tags" Target="../tags/tag290.xml"/><Relationship Id="rId9" Type="http://schemas.openxmlformats.org/officeDocument/2006/relationships/tags" Target="../tags/tag295.xml"/></Relationships>
</file>

<file path=ppt/slides/_rels/slide19.xml.rels><?xml version="1.0" encoding="UTF-8" standalone="yes"?>
<Relationships xmlns="http://schemas.openxmlformats.org/package/2006/relationships"><Relationship Id="rId8" Type="http://schemas.openxmlformats.org/officeDocument/2006/relationships/tags" Target="../tags/tag304.xml"/><Relationship Id="rId3" Type="http://schemas.openxmlformats.org/officeDocument/2006/relationships/tags" Target="../tags/tag299.xml"/><Relationship Id="rId7" Type="http://schemas.openxmlformats.org/officeDocument/2006/relationships/tags" Target="../tags/tag303.xml"/><Relationship Id="rId2" Type="http://schemas.openxmlformats.org/officeDocument/2006/relationships/tags" Target="../tags/tag298.xml"/><Relationship Id="rId1" Type="http://schemas.openxmlformats.org/officeDocument/2006/relationships/tags" Target="../tags/tag297.xml"/><Relationship Id="rId6" Type="http://schemas.openxmlformats.org/officeDocument/2006/relationships/tags" Target="../tags/tag302.xml"/><Relationship Id="rId11" Type="http://schemas.openxmlformats.org/officeDocument/2006/relationships/notesSlide" Target="../notesSlides/notesSlide19.xml"/><Relationship Id="rId5" Type="http://schemas.openxmlformats.org/officeDocument/2006/relationships/tags" Target="../tags/tag301.xml"/><Relationship Id="rId10" Type="http://schemas.openxmlformats.org/officeDocument/2006/relationships/slideLayout" Target="../slideLayouts/slideLayout6.xml"/><Relationship Id="rId4" Type="http://schemas.openxmlformats.org/officeDocument/2006/relationships/tags" Target="../tags/tag300.xml"/><Relationship Id="rId9" Type="http://schemas.openxmlformats.org/officeDocument/2006/relationships/tags" Target="../tags/tag305.xml"/></Relationships>
</file>

<file path=ppt/slides/_rels/slide2.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notesSlide" Target="../notesSlides/notesSlide2.xml"/><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slideLayout" Target="../slideLayouts/slideLayout7.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tags" Target="../tags/tag33.xml"/><Relationship Id="rId5" Type="http://schemas.openxmlformats.org/officeDocument/2006/relationships/tags" Target="../tags/tag27.xml"/><Relationship Id="rId15" Type="http://schemas.openxmlformats.org/officeDocument/2006/relationships/image" Target="../media/image2.png"/><Relationship Id="rId10" Type="http://schemas.openxmlformats.org/officeDocument/2006/relationships/tags" Target="../tags/tag32.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tags" Target="../tags/tag313.xml"/><Relationship Id="rId13" Type="http://schemas.openxmlformats.org/officeDocument/2006/relationships/tags" Target="../tags/tag318.xml"/><Relationship Id="rId3" Type="http://schemas.openxmlformats.org/officeDocument/2006/relationships/tags" Target="../tags/tag308.xml"/><Relationship Id="rId7" Type="http://schemas.openxmlformats.org/officeDocument/2006/relationships/tags" Target="../tags/tag312.xml"/><Relationship Id="rId12" Type="http://schemas.openxmlformats.org/officeDocument/2006/relationships/tags" Target="../tags/tag317.xml"/><Relationship Id="rId2" Type="http://schemas.openxmlformats.org/officeDocument/2006/relationships/tags" Target="../tags/tag307.xml"/><Relationship Id="rId1" Type="http://schemas.openxmlformats.org/officeDocument/2006/relationships/tags" Target="../tags/tag306.xml"/><Relationship Id="rId6" Type="http://schemas.openxmlformats.org/officeDocument/2006/relationships/tags" Target="../tags/tag311.xml"/><Relationship Id="rId11" Type="http://schemas.openxmlformats.org/officeDocument/2006/relationships/tags" Target="../tags/tag316.xml"/><Relationship Id="rId5" Type="http://schemas.openxmlformats.org/officeDocument/2006/relationships/tags" Target="../tags/tag310.xml"/><Relationship Id="rId15" Type="http://schemas.openxmlformats.org/officeDocument/2006/relationships/notesSlide" Target="../notesSlides/notesSlide20.xml"/><Relationship Id="rId10" Type="http://schemas.openxmlformats.org/officeDocument/2006/relationships/tags" Target="../tags/tag315.xml"/><Relationship Id="rId4" Type="http://schemas.openxmlformats.org/officeDocument/2006/relationships/tags" Target="../tags/tag309.xml"/><Relationship Id="rId9" Type="http://schemas.openxmlformats.org/officeDocument/2006/relationships/tags" Target="../tags/tag314.xml"/><Relationship Id="rId14"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tags" Target="../tags/tag326.xml"/><Relationship Id="rId13" Type="http://schemas.openxmlformats.org/officeDocument/2006/relationships/tags" Target="../tags/tag331.xml"/><Relationship Id="rId3" Type="http://schemas.openxmlformats.org/officeDocument/2006/relationships/tags" Target="../tags/tag321.xml"/><Relationship Id="rId7" Type="http://schemas.openxmlformats.org/officeDocument/2006/relationships/tags" Target="../tags/tag325.xml"/><Relationship Id="rId12" Type="http://schemas.openxmlformats.org/officeDocument/2006/relationships/tags" Target="../tags/tag330.xml"/><Relationship Id="rId2" Type="http://schemas.openxmlformats.org/officeDocument/2006/relationships/tags" Target="../tags/tag320.xml"/><Relationship Id="rId1" Type="http://schemas.openxmlformats.org/officeDocument/2006/relationships/tags" Target="../tags/tag319.xml"/><Relationship Id="rId6" Type="http://schemas.openxmlformats.org/officeDocument/2006/relationships/tags" Target="../tags/tag324.xml"/><Relationship Id="rId11" Type="http://schemas.openxmlformats.org/officeDocument/2006/relationships/tags" Target="../tags/tag329.xml"/><Relationship Id="rId5" Type="http://schemas.openxmlformats.org/officeDocument/2006/relationships/tags" Target="../tags/tag323.xml"/><Relationship Id="rId15" Type="http://schemas.openxmlformats.org/officeDocument/2006/relationships/notesSlide" Target="../notesSlides/notesSlide21.xml"/><Relationship Id="rId10" Type="http://schemas.openxmlformats.org/officeDocument/2006/relationships/tags" Target="../tags/tag328.xml"/><Relationship Id="rId4" Type="http://schemas.openxmlformats.org/officeDocument/2006/relationships/tags" Target="../tags/tag322.xml"/><Relationship Id="rId9" Type="http://schemas.openxmlformats.org/officeDocument/2006/relationships/tags" Target="../tags/tag327.xml"/><Relationship Id="rId14"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tags" Target="../tags/tag339.xml"/><Relationship Id="rId13" Type="http://schemas.openxmlformats.org/officeDocument/2006/relationships/slideLayout" Target="../slideLayouts/slideLayout6.xml"/><Relationship Id="rId3" Type="http://schemas.openxmlformats.org/officeDocument/2006/relationships/tags" Target="../tags/tag334.xml"/><Relationship Id="rId7" Type="http://schemas.openxmlformats.org/officeDocument/2006/relationships/tags" Target="../tags/tag338.xml"/><Relationship Id="rId12" Type="http://schemas.openxmlformats.org/officeDocument/2006/relationships/tags" Target="../tags/tag343.xml"/><Relationship Id="rId2" Type="http://schemas.openxmlformats.org/officeDocument/2006/relationships/tags" Target="../tags/tag333.xml"/><Relationship Id="rId1" Type="http://schemas.openxmlformats.org/officeDocument/2006/relationships/tags" Target="../tags/tag332.xml"/><Relationship Id="rId6" Type="http://schemas.openxmlformats.org/officeDocument/2006/relationships/tags" Target="../tags/tag337.xml"/><Relationship Id="rId11" Type="http://schemas.openxmlformats.org/officeDocument/2006/relationships/tags" Target="../tags/tag342.xml"/><Relationship Id="rId5" Type="http://schemas.openxmlformats.org/officeDocument/2006/relationships/tags" Target="../tags/tag336.xml"/><Relationship Id="rId10" Type="http://schemas.openxmlformats.org/officeDocument/2006/relationships/tags" Target="../tags/tag341.xml"/><Relationship Id="rId4" Type="http://schemas.openxmlformats.org/officeDocument/2006/relationships/tags" Target="../tags/tag335.xml"/><Relationship Id="rId9" Type="http://schemas.openxmlformats.org/officeDocument/2006/relationships/tags" Target="../tags/tag340.xml"/><Relationship Id="rId1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tags" Target="../tags/tag351.xml"/><Relationship Id="rId13" Type="http://schemas.openxmlformats.org/officeDocument/2006/relationships/tags" Target="../tags/tag356.xml"/><Relationship Id="rId3" Type="http://schemas.openxmlformats.org/officeDocument/2006/relationships/tags" Target="../tags/tag346.xml"/><Relationship Id="rId7" Type="http://schemas.openxmlformats.org/officeDocument/2006/relationships/tags" Target="../tags/tag350.xml"/><Relationship Id="rId12" Type="http://schemas.openxmlformats.org/officeDocument/2006/relationships/tags" Target="../tags/tag355.xml"/><Relationship Id="rId17" Type="http://schemas.openxmlformats.org/officeDocument/2006/relationships/notesSlide" Target="../notesSlides/notesSlide23.xml"/><Relationship Id="rId2" Type="http://schemas.openxmlformats.org/officeDocument/2006/relationships/tags" Target="../tags/tag345.xml"/><Relationship Id="rId16" Type="http://schemas.openxmlformats.org/officeDocument/2006/relationships/slideLayout" Target="../slideLayouts/slideLayout6.xml"/><Relationship Id="rId1" Type="http://schemas.openxmlformats.org/officeDocument/2006/relationships/tags" Target="../tags/tag344.xml"/><Relationship Id="rId6" Type="http://schemas.openxmlformats.org/officeDocument/2006/relationships/tags" Target="../tags/tag349.xml"/><Relationship Id="rId11" Type="http://schemas.openxmlformats.org/officeDocument/2006/relationships/tags" Target="../tags/tag354.xml"/><Relationship Id="rId5" Type="http://schemas.openxmlformats.org/officeDocument/2006/relationships/tags" Target="../tags/tag348.xml"/><Relationship Id="rId15" Type="http://schemas.openxmlformats.org/officeDocument/2006/relationships/tags" Target="../tags/tag358.xml"/><Relationship Id="rId10" Type="http://schemas.openxmlformats.org/officeDocument/2006/relationships/tags" Target="../tags/tag353.xml"/><Relationship Id="rId4" Type="http://schemas.openxmlformats.org/officeDocument/2006/relationships/tags" Target="../tags/tag347.xml"/><Relationship Id="rId9" Type="http://schemas.openxmlformats.org/officeDocument/2006/relationships/tags" Target="../tags/tag352.xml"/><Relationship Id="rId14" Type="http://schemas.openxmlformats.org/officeDocument/2006/relationships/tags" Target="../tags/tag357.xml"/></Relationships>
</file>

<file path=ppt/slides/_rels/slide24.xml.rels><?xml version="1.0" encoding="UTF-8" standalone="yes"?>
<Relationships xmlns="http://schemas.openxmlformats.org/package/2006/relationships"><Relationship Id="rId8" Type="http://schemas.openxmlformats.org/officeDocument/2006/relationships/tags" Target="../tags/tag366.xml"/><Relationship Id="rId13" Type="http://schemas.openxmlformats.org/officeDocument/2006/relationships/tags" Target="../tags/tag371.xml"/><Relationship Id="rId18" Type="http://schemas.openxmlformats.org/officeDocument/2006/relationships/notesSlide" Target="../notesSlides/notesSlide24.xml"/><Relationship Id="rId3" Type="http://schemas.openxmlformats.org/officeDocument/2006/relationships/tags" Target="../tags/tag361.xml"/><Relationship Id="rId7" Type="http://schemas.openxmlformats.org/officeDocument/2006/relationships/tags" Target="../tags/tag365.xml"/><Relationship Id="rId12" Type="http://schemas.openxmlformats.org/officeDocument/2006/relationships/tags" Target="../tags/tag370.xml"/><Relationship Id="rId17" Type="http://schemas.openxmlformats.org/officeDocument/2006/relationships/slideLayout" Target="../slideLayouts/slideLayout6.xml"/><Relationship Id="rId2" Type="http://schemas.openxmlformats.org/officeDocument/2006/relationships/tags" Target="../tags/tag360.xml"/><Relationship Id="rId16" Type="http://schemas.openxmlformats.org/officeDocument/2006/relationships/tags" Target="../tags/tag374.xml"/><Relationship Id="rId1" Type="http://schemas.openxmlformats.org/officeDocument/2006/relationships/tags" Target="../tags/tag359.xml"/><Relationship Id="rId6" Type="http://schemas.openxmlformats.org/officeDocument/2006/relationships/tags" Target="../tags/tag364.xml"/><Relationship Id="rId11" Type="http://schemas.openxmlformats.org/officeDocument/2006/relationships/tags" Target="../tags/tag369.xml"/><Relationship Id="rId5" Type="http://schemas.openxmlformats.org/officeDocument/2006/relationships/tags" Target="../tags/tag363.xml"/><Relationship Id="rId15" Type="http://schemas.openxmlformats.org/officeDocument/2006/relationships/tags" Target="../tags/tag373.xml"/><Relationship Id="rId10" Type="http://schemas.openxmlformats.org/officeDocument/2006/relationships/tags" Target="../tags/tag368.xml"/><Relationship Id="rId4" Type="http://schemas.openxmlformats.org/officeDocument/2006/relationships/tags" Target="../tags/tag362.xml"/><Relationship Id="rId9" Type="http://schemas.openxmlformats.org/officeDocument/2006/relationships/tags" Target="../tags/tag367.xml"/><Relationship Id="rId14" Type="http://schemas.openxmlformats.org/officeDocument/2006/relationships/tags" Target="../tags/tag372.xml"/></Relationships>
</file>

<file path=ppt/slides/_rels/slide25.xml.rels><?xml version="1.0" encoding="UTF-8" standalone="yes"?>
<Relationships xmlns="http://schemas.openxmlformats.org/package/2006/relationships"><Relationship Id="rId8" Type="http://schemas.openxmlformats.org/officeDocument/2006/relationships/tags" Target="../tags/tag382.xml"/><Relationship Id="rId13" Type="http://schemas.openxmlformats.org/officeDocument/2006/relationships/tags" Target="../tags/tag387.xml"/><Relationship Id="rId3" Type="http://schemas.openxmlformats.org/officeDocument/2006/relationships/tags" Target="../tags/tag377.xml"/><Relationship Id="rId7" Type="http://schemas.openxmlformats.org/officeDocument/2006/relationships/tags" Target="../tags/tag381.xml"/><Relationship Id="rId12" Type="http://schemas.openxmlformats.org/officeDocument/2006/relationships/tags" Target="../tags/tag386.xml"/><Relationship Id="rId17" Type="http://schemas.openxmlformats.org/officeDocument/2006/relationships/notesSlide" Target="../notesSlides/notesSlide25.xml"/><Relationship Id="rId2" Type="http://schemas.openxmlformats.org/officeDocument/2006/relationships/tags" Target="../tags/tag376.xml"/><Relationship Id="rId16" Type="http://schemas.openxmlformats.org/officeDocument/2006/relationships/slideLayout" Target="../slideLayouts/slideLayout6.xml"/><Relationship Id="rId1" Type="http://schemas.openxmlformats.org/officeDocument/2006/relationships/tags" Target="../tags/tag375.xml"/><Relationship Id="rId6" Type="http://schemas.openxmlformats.org/officeDocument/2006/relationships/tags" Target="../tags/tag380.xml"/><Relationship Id="rId11" Type="http://schemas.openxmlformats.org/officeDocument/2006/relationships/tags" Target="../tags/tag385.xml"/><Relationship Id="rId5" Type="http://schemas.openxmlformats.org/officeDocument/2006/relationships/tags" Target="../tags/tag379.xml"/><Relationship Id="rId15" Type="http://schemas.openxmlformats.org/officeDocument/2006/relationships/tags" Target="../tags/tag389.xml"/><Relationship Id="rId10" Type="http://schemas.openxmlformats.org/officeDocument/2006/relationships/tags" Target="../tags/tag384.xml"/><Relationship Id="rId4" Type="http://schemas.openxmlformats.org/officeDocument/2006/relationships/tags" Target="../tags/tag378.xml"/><Relationship Id="rId9" Type="http://schemas.openxmlformats.org/officeDocument/2006/relationships/tags" Target="../tags/tag383.xml"/><Relationship Id="rId14" Type="http://schemas.openxmlformats.org/officeDocument/2006/relationships/tags" Target="../tags/tag388.xml"/></Relationships>
</file>

<file path=ppt/slides/_rels/slide26.xml.rels><?xml version="1.0" encoding="UTF-8" standalone="yes"?>
<Relationships xmlns="http://schemas.openxmlformats.org/package/2006/relationships"><Relationship Id="rId3" Type="http://schemas.openxmlformats.org/officeDocument/2006/relationships/tags" Target="../tags/tag392.xml"/><Relationship Id="rId2" Type="http://schemas.openxmlformats.org/officeDocument/2006/relationships/tags" Target="../tags/tag391.xml"/><Relationship Id="rId1" Type="http://schemas.openxmlformats.org/officeDocument/2006/relationships/tags" Target="../tags/tag390.xml"/><Relationship Id="rId5" Type="http://schemas.openxmlformats.org/officeDocument/2006/relationships/notesSlide" Target="../notesSlides/notesSlide26.xml"/><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tags" Target="../tags/tag46.xml"/><Relationship Id="rId18" Type="http://schemas.openxmlformats.org/officeDocument/2006/relationships/tags" Target="../tags/tag51.xml"/><Relationship Id="rId3" Type="http://schemas.openxmlformats.org/officeDocument/2006/relationships/tags" Target="../tags/tag36.xml"/><Relationship Id="rId21" Type="http://schemas.openxmlformats.org/officeDocument/2006/relationships/slideLayout" Target="../slideLayouts/slideLayout6.xml"/><Relationship Id="rId7" Type="http://schemas.openxmlformats.org/officeDocument/2006/relationships/tags" Target="../tags/tag40.xml"/><Relationship Id="rId12" Type="http://schemas.openxmlformats.org/officeDocument/2006/relationships/tags" Target="../tags/tag45.xml"/><Relationship Id="rId17" Type="http://schemas.openxmlformats.org/officeDocument/2006/relationships/tags" Target="../tags/tag50.xml"/><Relationship Id="rId2" Type="http://schemas.openxmlformats.org/officeDocument/2006/relationships/tags" Target="../tags/tag35.xml"/><Relationship Id="rId16" Type="http://schemas.openxmlformats.org/officeDocument/2006/relationships/tags" Target="../tags/tag49.xml"/><Relationship Id="rId20" Type="http://schemas.openxmlformats.org/officeDocument/2006/relationships/tags" Target="../tags/tag53.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5" Type="http://schemas.openxmlformats.org/officeDocument/2006/relationships/tags" Target="../tags/tag48.xml"/><Relationship Id="rId10" Type="http://schemas.openxmlformats.org/officeDocument/2006/relationships/tags" Target="../tags/tag43.xml"/><Relationship Id="rId19" Type="http://schemas.openxmlformats.org/officeDocument/2006/relationships/tags" Target="../tags/tag52.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tags" Target="../tags/tag47.xml"/><Relationship Id="rId2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18" Type="http://schemas.openxmlformats.org/officeDocument/2006/relationships/tags" Target="../tags/tag71.xml"/><Relationship Id="rId3" Type="http://schemas.openxmlformats.org/officeDocument/2006/relationships/tags" Target="../tags/tag56.xml"/><Relationship Id="rId21" Type="http://schemas.openxmlformats.org/officeDocument/2006/relationships/notesSlide" Target="../notesSlides/notesSlide4.xml"/><Relationship Id="rId7" Type="http://schemas.openxmlformats.org/officeDocument/2006/relationships/tags" Target="../tags/tag60.xml"/><Relationship Id="rId12" Type="http://schemas.openxmlformats.org/officeDocument/2006/relationships/tags" Target="../tags/tag65.xml"/><Relationship Id="rId17" Type="http://schemas.openxmlformats.org/officeDocument/2006/relationships/tags" Target="../tags/tag70.xml"/><Relationship Id="rId2" Type="http://schemas.openxmlformats.org/officeDocument/2006/relationships/tags" Target="../tags/tag55.xml"/><Relationship Id="rId16" Type="http://schemas.openxmlformats.org/officeDocument/2006/relationships/tags" Target="../tags/tag69.xml"/><Relationship Id="rId20" Type="http://schemas.openxmlformats.org/officeDocument/2006/relationships/slideLayout" Target="../slideLayouts/slideLayout6.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5" Type="http://schemas.openxmlformats.org/officeDocument/2006/relationships/tags" Target="../tags/tag68.xml"/><Relationship Id="rId10" Type="http://schemas.openxmlformats.org/officeDocument/2006/relationships/tags" Target="../tags/tag63.xml"/><Relationship Id="rId19" Type="http://schemas.openxmlformats.org/officeDocument/2006/relationships/tags" Target="../tags/tag72.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tags" Target="../tags/tag67.xml"/></Relationships>
</file>

<file path=ppt/slides/_rels/slide5.xml.rels><?xml version="1.0" encoding="UTF-8" standalone="yes"?>
<Relationships xmlns="http://schemas.openxmlformats.org/package/2006/relationships"><Relationship Id="rId8" Type="http://schemas.openxmlformats.org/officeDocument/2006/relationships/tags" Target="../tags/tag80.xml"/><Relationship Id="rId13" Type="http://schemas.openxmlformats.org/officeDocument/2006/relationships/tags" Target="../tags/tag85.xml"/><Relationship Id="rId18" Type="http://schemas.openxmlformats.org/officeDocument/2006/relationships/tags" Target="../tags/tag90.xml"/><Relationship Id="rId3" Type="http://schemas.openxmlformats.org/officeDocument/2006/relationships/tags" Target="../tags/tag75.xml"/><Relationship Id="rId21" Type="http://schemas.openxmlformats.org/officeDocument/2006/relationships/image" Target="../media/image3.png"/><Relationship Id="rId7" Type="http://schemas.openxmlformats.org/officeDocument/2006/relationships/tags" Target="../tags/tag79.xml"/><Relationship Id="rId12" Type="http://schemas.openxmlformats.org/officeDocument/2006/relationships/tags" Target="../tags/tag84.xml"/><Relationship Id="rId17" Type="http://schemas.openxmlformats.org/officeDocument/2006/relationships/tags" Target="../tags/tag89.xml"/><Relationship Id="rId2" Type="http://schemas.openxmlformats.org/officeDocument/2006/relationships/tags" Target="../tags/tag74.xml"/><Relationship Id="rId16" Type="http://schemas.openxmlformats.org/officeDocument/2006/relationships/tags" Target="../tags/tag88.xml"/><Relationship Id="rId20" Type="http://schemas.openxmlformats.org/officeDocument/2006/relationships/notesSlide" Target="../notesSlides/notesSlide5.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tags" Target="../tags/tag83.xml"/><Relationship Id="rId5" Type="http://schemas.openxmlformats.org/officeDocument/2006/relationships/tags" Target="../tags/tag77.xml"/><Relationship Id="rId15" Type="http://schemas.openxmlformats.org/officeDocument/2006/relationships/tags" Target="../tags/tag87.xml"/><Relationship Id="rId10" Type="http://schemas.openxmlformats.org/officeDocument/2006/relationships/tags" Target="../tags/tag82.xml"/><Relationship Id="rId19" Type="http://schemas.openxmlformats.org/officeDocument/2006/relationships/slideLayout" Target="../slideLayouts/slideLayout6.xml"/><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tags" Target="../tags/tag86.xml"/><Relationship Id="rId22" Type="http://schemas.openxmlformats.org/officeDocument/2006/relationships/image" Target="../media/image4.svg"/></Relationships>
</file>

<file path=ppt/slides/_rels/slide6.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notesSlide" Target="../notesSlides/notesSlide6.xml"/><Relationship Id="rId3" Type="http://schemas.openxmlformats.org/officeDocument/2006/relationships/tags" Target="../tags/tag93.xml"/><Relationship Id="rId7" Type="http://schemas.openxmlformats.org/officeDocument/2006/relationships/tags" Target="../tags/tag97.xml"/><Relationship Id="rId12" Type="http://schemas.openxmlformats.org/officeDocument/2006/relationships/slideLayout" Target="../slideLayouts/slideLayout6.xml"/><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tags" Target="../tags/tag96.xml"/><Relationship Id="rId11" Type="http://schemas.openxmlformats.org/officeDocument/2006/relationships/tags" Target="../tags/tag101.xml"/><Relationship Id="rId5" Type="http://schemas.openxmlformats.org/officeDocument/2006/relationships/tags" Target="../tags/tag95.xml"/><Relationship Id="rId10" Type="http://schemas.openxmlformats.org/officeDocument/2006/relationships/tags" Target="../tags/tag100.xml"/><Relationship Id="rId4" Type="http://schemas.openxmlformats.org/officeDocument/2006/relationships/tags" Target="../tags/tag94.xml"/><Relationship Id="rId9" Type="http://schemas.openxmlformats.org/officeDocument/2006/relationships/tags" Target="../tags/tag99.xml"/><Relationship Id="rId14" Type="http://schemas.openxmlformats.org/officeDocument/2006/relationships/image" Target="../media/image1.jpeg"/></Relationships>
</file>

<file path=ppt/slides/_rels/slide7.xml.rels><?xml version="1.0" encoding="UTF-8" standalone="yes"?>
<Relationships xmlns="http://schemas.openxmlformats.org/package/2006/relationships"><Relationship Id="rId8" Type="http://schemas.openxmlformats.org/officeDocument/2006/relationships/tags" Target="../tags/tag109.xml"/><Relationship Id="rId13" Type="http://schemas.openxmlformats.org/officeDocument/2006/relationships/notesSlide" Target="../notesSlides/notesSlide7.xml"/><Relationship Id="rId3" Type="http://schemas.openxmlformats.org/officeDocument/2006/relationships/tags" Target="../tags/tag104.xml"/><Relationship Id="rId7" Type="http://schemas.openxmlformats.org/officeDocument/2006/relationships/tags" Target="../tags/tag108.xml"/><Relationship Id="rId12" Type="http://schemas.openxmlformats.org/officeDocument/2006/relationships/slideLayout" Target="../slideLayouts/slideLayout6.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tags" Target="../tags/tag112.xml"/><Relationship Id="rId5" Type="http://schemas.openxmlformats.org/officeDocument/2006/relationships/tags" Target="../tags/tag106.xml"/><Relationship Id="rId10" Type="http://schemas.openxmlformats.org/officeDocument/2006/relationships/tags" Target="../tags/tag111.xml"/><Relationship Id="rId4" Type="http://schemas.openxmlformats.org/officeDocument/2006/relationships/tags" Target="../tags/tag105.xml"/><Relationship Id="rId9" Type="http://schemas.openxmlformats.org/officeDocument/2006/relationships/tags" Target="../tags/tag110.xml"/><Relationship Id="rId14" Type="http://schemas.openxmlformats.org/officeDocument/2006/relationships/image" Target="../media/image1.jpeg"/></Relationships>
</file>

<file path=ppt/slides/_rels/slide8.xml.rels><?xml version="1.0" encoding="UTF-8" standalone="yes"?>
<Relationships xmlns="http://schemas.openxmlformats.org/package/2006/relationships"><Relationship Id="rId8" Type="http://schemas.openxmlformats.org/officeDocument/2006/relationships/tags" Target="../tags/tag120.xml"/><Relationship Id="rId13" Type="http://schemas.openxmlformats.org/officeDocument/2006/relationships/tags" Target="../tags/tag125.xml"/><Relationship Id="rId3" Type="http://schemas.openxmlformats.org/officeDocument/2006/relationships/tags" Target="../tags/tag115.xml"/><Relationship Id="rId7" Type="http://schemas.openxmlformats.org/officeDocument/2006/relationships/tags" Target="../tags/tag119.xml"/><Relationship Id="rId12" Type="http://schemas.openxmlformats.org/officeDocument/2006/relationships/tags" Target="../tags/tag124.xml"/><Relationship Id="rId2" Type="http://schemas.openxmlformats.org/officeDocument/2006/relationships/tags" Target="../tags/tag114.xml"/><Relationship Id="rId16" Type="http://schemas.openxmlformats.org/officeDocument/2006/relationships/notesSlide" Target="../notesSlides/notesSlide8.xml"/><Relationship Id="rId1" Type="http://schemas.openxmlformats.org/officeDocument/2006/relationships/tags" Target="../tags/tag113.xml"/><Relationship Id="rId6" Type="http://schemas.openxmlformats.org/officeDocument/2006/relationships/tags" Target="../tags/tag118.xml"/><Relationship Id="rId11" Type="http://schemas.openxmlformats.org/officeDocument/2006/relationships/tags" Target="../tags/tag123.xml"/><Relationship Id="rId5" Type="http://schemas.openxmlformats.org/officeDocument/2006/relationships/tags" Target="../tags/tag117.xml"/><Relationship Id="rId15" Type="http://schemas.openxmlformats.org/officeDocument/2006/relationships/slideLayout" Target="../slideLayouts/slideLayout6.xml"/><Relationship Id="rId10" Type="http://schemas.openxmlformats.org/officeDocument/2006/relationships/tags" Target="../tags/tag122.xml"/><Relationship Id="rId4" Type="http://schemas.openxmlformats.org/officeDocument/2006/relationships/tags" Target="../tags/tag116.xml"/><Relationship Id="rId9" Type="http://schemas.openxmlformats.org/officeDocument/2006/relationships/tags" Target="../tags/tag121.xml"/><Relationship Id="rId14" Type="http://schemas.openxmlformats.org/officeDocument/2006/relationships/tags" Target="../tags/tag126.xml"/></Relationships>
</file>

<file path=ppt/slides/_rels/slide9.xml.rels><?xml version="1.0" encoding="UTF-8" standalone="yes"?>
<Relationships xmlns="http://schemas.openxmlformats.org/package/2006/relationships"><Relationship Id="rId8" Type="http://schemas.openxmlformats.org/officeDocument/2006/relationships/tags" Target="../tags/tag134.xml"/><Relationship Id="rId13" Type="http://schemas.openxmlformats.org/officeDocument/2006/relationships/tags" Target="../tags/tag139.xml"/><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tags" Target="../tags/tag138.xml"/><Relationship Id="rId2" Type="http://schemas.openxmlformats.org/officeDocument/2006/relationships/tags" Target="../tags/tag128.xml"/><Relationship Id="rId16" Type="http://schemas.openxmlformats.org/officeDocument/2006/relationships/notesSlide" Target="../notesSlides/notesSlide9.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tags" Target="../tags/tag137.xml"/><Relationship Id="rId5" Type="http://schemas.openxmlformats.org/officeDocument/2006/relationships/tags" Target="../tags/tag131.xml"/><Relationship Id="rId15" Type="http://schemas.openxmlformats.org/officeDocument/2006/relationships/slideLayout" Target="../slideLayouts/slideLayout6.xml"/><Relationship Id="rId10" Type="http://schemas.openxmlformats.org/officeDocument/2006/relationships/tags" Target="../tags/tag136.xml"/><Relationship Id="rId4" Type="http://schemas.openxmlformats.org/officeDocument/2006/relationships/tags" Target="../tags/tag130.xml"/><Relationship Id="rId9" Type="http://schemas.openxmlformats.org/officeDocument/2006/relationships/tags" Target="../tags/tag135.xml"/><Relationship Id="rId14" Type="http://schemas.openxmlformats.org/officeDocument/2006/relationships/tags" Target="../tags/tag1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18BBB-BD5F-42A2-B599-AEA7DD9909E9}"/>
              </a:ext>
            </a:extLst>
          </p:cNvPr>
          <p:cNvSpPr>
            <a:spLocks noGrp="1"/>
          </p:cNvSpPr>
          <p:nvPr>
            <p:ph type="ctrTitle"/>
            <p:custDataLst>
              <p:tags r:id="rId2"/>
            </p:custDataLst>
          </p:nvPr>
        </p:nvSpPr>
        <p:spPr>
          <a:xfrm>
            <a:off x="1727200" y="1485900"/>
            <a:ext cx="5709612" cy="1632001"/>
          </a:xfrm>
        </p:spPr>
        <p:txBody>
          <a:bodyPr/>
          <a:lstStyle/>
          <a:p>
            <a:r>
              <a:rPr lang="en-US" dirty="0"/>
              <a:t>POLICIES &amp; PROCEDURES</a:t>
            </a:r>
          </a:p>
        </p:txBody>
      </p:sp>
      <p:sp>
        <p:nvSpPr>
          <p:cNvPr id="3" name="Subtitle 2">
            <a:extLst>
              <a:ext uri="{FF2B5EF4-FFF2-40B4-BE49-F238E27FC236}">
                <a16:creationId xmlns:a16="http://schemas.microsoft.com/office/drawing/2014/main" id="{BE7C1273-AA8C-4E1C-92F9-D0CDD1C9B103}"/>
              </a:ext>
            </a:extLst>
          </p:cNvPr>
          <p:cNvSpPr>
            <a:spLocks noGrp="1"/>
          </p:cNvSpPr>
          <p:nvPr>
            <p:ph type="subTitle" idx="1"/>
            <p:custDataLst>
              <p:tags r:id="rId3"/>
            </p:custDataLst>
          </p:nvPr>
        </p:nvSpPr>
        <p:spPr>
          <a:xfrm>
            <a:off x="1747838" y="3141663"/>
            <a:ext cx="6837362" cy="1946275"/>
          </a:xfrm>
        </p:spPr>
        <p:txBody>
          <a:bodyPr>
            <a:normAutofit/>
          </a:bodyPr>
          <a:lstStyle/>
          <a:p>
            <a:r>
              <a:rPr lang="en-US" dirty="0"/>
              <a:t>Super Simplistic Solutions, Inc.</a:t>
            </a:r>
          </a:p>
        </p:txBody>
      </p:sp>
    </p:spTree>
    <p:custDataLst>
      <p:tags r:id="rId1"/>
    </p:custDataLst>
    <p:extLst>
      <p:ext uri="{BB962C8B-B14F-4D97-AF65-F5344CB8AC3E}">
        <p14:creationId xmlns:p14="http://schemas.microsoft.com/office/powerpoint/2010/main" val="385002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custDataLst>
              <p:tags r:id="rId1"/>
            </p:custDataLst>
          </p:nvPr>
        </p:nvSpPr>
        <p:spPr>
          <a:xfrm>
            <a:off x="495738" y="304800"/>
            <a:ext cx="9058555" cy="952500"/>
          </a:xfrm>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6347797"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custDataLst>
                <p:tags r:id="rId10"/>
              </p:custDataLst>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D6579C4A-CE8E-4B5C-8B66-78146F2B1068}"/>
                </a:ext>
              </a:extLst>
            </p:cNvPr>
            <p:cNvSpPr/>
            <p:nvPr>
              <p:custDataLst>
                <p:tags r:id="rId11"/>
              </p:custDataLst>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9129270-742B-4A55-B9FB-17F6E0660862}"/>
                </a:ext>
              </a:extLst>
            </p:cNvPr>
            <p:cNvSpPr/>
            <p:nvPr>
              <p:custDataLst>
                <p:tags r:id="rId12"/>
              </p:custDataLst>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7" name="Freeform: Shape 16">
              <a:extLst>
                <a:ext uri="{FF2B5EF4-FFF2-40B4-BE49-F238E27FC236}">
                  <a16:creationId xmlns:a16="http://schemas.microsoft.com/office/drawing/2014/main" id="{D480B438-FF35-490D-8E19-8E8B55B06CDA}"/>
                </a:ext>
              </a:extLst>
            </p:cNvPr>
            <p:cNvSpPr/>
            <p:nvPr>
              <p:custDataLst>
                <p:tags r:id="rId13"/>
              </p:custDataLst>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4188511"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custDataLst>
                <p:tags r:id="rId8"/>
              </p:custDataLst>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sp>
          <p:nvSpPr>
            <p:cNvPr id="25" name="Freeform: Shape 24">
              <a:extLst>
                <a:ext uri="{FF2B5EF4-FFF2-40B4-BE49-F238E27FC236}">
                  <a16:creationId xmlns:a16="http://schemas.microsoft.com/office/drawing/2014/main" id="{B5C7FA1A-CDA9-4E62-B3E5-3556993F2435}"/>
                </a:ext>
              </a:extLst>
            </p:cNvPr>
            <p:cNvSpPr/>
            <p:nvPr>
              <p:custDataLst>
                <p:tags r:id="rId9"/>
              </p:custDataLst>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grpSp>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1902403"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custDataLst>
                <p:tags r:id="rId6"/>
              </p:custDataLst>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2" name="Freeform: Shape 11">
              <a:extLst>
                <a:ext uri="{FF2B5EF4-FFF2-40B4-BE49-F238E27FC236}">
                  <a16:creationId xmlns:a16="http://schemas.microsoft.com/office/drawing/2014/main" id="{EE3017D3-165F-4C2C-BF78-713E08716513}"/>
                </a:ext>
              </a:extLst>
            </p:cNvPr>
            <p:cNvSpPr/>
            <p:nvPr>
              <p:custDataLst>
                <p:tags r:id="rId7"/>
              </p:custDataLst>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TextBox 47">
            <a:extLst>
              <a:ext uri="{FF2B5EF4-FFF2-40B4-BE49-F238E27FC236}">
                <a16:creationId xmlns:a16="http://schemas.microsoft.com/office/drawing/2014/main" id="{1D38C346-93E1-41FE-A8C2-DA43419A220F}"/>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Unpaid Leave </a:t>
            </a:r>
          </a:p>
          <a:p>
            <a:pPr algn="ctr"/>
            <a:r>
              <a:rPr lang="en-US" dirty="0">
                <a:solidFill>
                  <a:srgbClr val="717175"/>
                </a:solidFill>
                <a:latin typeface="Arial" panose="020B0604020202020204" pitchFamily="34" charset="0"/>
              </a:rPr>
              <a:t>Permitted with </a:t>
            </a:r>
          </a:p>
          <a:p>
            <a:pPr algn="ctr"/>
            <a:r>
              <a:rPr lang="en-US" dirty="0">
                <a:solidFill>
                  <a:srgbClr val="717175"/>
                </a:solidFill>
                <a:latin typeface="Arial" panose="020B0604020202020204" pitchFamily="34" charset="0"/>
              </a:rPr>
              <a:t>Advance Notice</a:t>
            </a:r>
          </a:p>
        </p:txBody>
      </p:sp>
      <p:sp>
        <p:nvSpPr>
          <p:cNvPr id="49" name="TextBox 48">
            <a:extLst>
              <a:ext uri="{FF2B5EF4-FFF2-40B4-BE49-F238E27FC236}">
                <a16:creationId xmlns:a16="http://schemas.microsoft.com/office/drawing/2014/main" id="{CC359DD2-EC2C-47C3-99BF-C091400C4062}"/>
              </a:ext>
            </a:extLst>
          </p:cNvPr>
          <p:cNvSpPr txBox="1"/>
          <p:nvPr>
            <p:custDataLst>
              <p:tags r:id="rId3"/>
            </p:custDataLst>
          </p:nvPr>
        </p:nvSpPr>
        <p:spPr>
          <a:xfrm>
            <a:off x="3884867" y="3920589"/>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Coverage for </a:t>
            </a:r>
          </a:p>
          <a:p>
            <a:pPr algn="ctr"/>
            <a:r>
              <a:rPr lang="en-US" dirty="0">
                <a:solidFill>
                  <a:srgbClr val="717175"/>
                </a:solidFill>
                <a:latin typeface="Arial" panose="020B0604020202020204" pitchFamily="34" charset="0"/>
              </a:rPr>
              <a:t>Up to </a:t>
            </a:r>
          </a:p>
          <a:p>
            <a:pPr algn="ctr"/>
            <a:r>
              <a:rPr lang="en-US" dirty="0">
                <a:solidFill>
                  <a:srgbClr val="717175"/>
                </a:solidFill>
                <a:latin typeface="Arial" panose="020B0604020202020204" pitchFamily="34" charset="0"/>
              </a:rPr>
              <a:t>30 Days</a:t>
            </a:r>
          </a:p>
        </p:txBody>
      </p:sp>
      <p:sp>
        <p:nvSpPr>
          <p:cNvPr id="50" name="TextBox 49">
            <a:extLst>
              <a:ext uri="{FF2B5EF4-FFF2-40B4-BE49-F238E27FC236}">
                <a16:creationId xmlns:a16="http://schemas.microsoft.com/office/drawing/2014/main" id="{E9041C1C-7BA7-467E-9665-D0346E88451F}"/>
              </a:ext>
            </a:extLst>
          </p:cNvPr>
          <p:cNvSpPr txBox="1"/>
          <p:nvPr>
            <p:custDataLst>
              <p:tags r:id="rId4"/>
            </p:custDataLst>
          </p:nvPr>
        </p:nvSpPr>
        <p:spPr>
          <a:xfrm>
            <a:off x="6040423" y="3918652"/>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Notify in Advance with Reason, Length, </a:t>
            </a:r>
          </a:p>
          <a:p>
            <a:pPr algn="ctr"/>
            <a:r>
              <a:rPr lang="en-US" dirty="0">
                <a:solidFill>
                  <a:srgbClr val="717175"/>
                </a:solidFill>
                <a:latin typeface="Arial" panose="020B0604020202020204" pitchFamily="34" charset="0"/>
              </a:rPr>
              <a:t>and Documents</a:t>
            </a:r>
          </a:p>
        </p:txBody>
      </p:sp>
      <p:sp>
        <p:nvSpPr>
          <p:cNvPr id="18" name="Cross 17">
            <a:extLst>
              <a:ext uri="{FF2B5EF4-FFF2-40B4-BE49-F238E27FC236}">
                <a16:creationId xmlns:a16="http://schemas.microsoft.com/office/drawing/2014/main" id="{A95492DF-08A1-4B4B-A854-3E5338F6A34C}"/>
              </a:ext>
            </a:extLst>
          </p:cNvPr>
          <p:cNvSpPr/>
          <p:nvPr>
            <p:custDataLst>
              <p:tags r:id="rId5"/>
            </p:custDataLst>
          </p:nvPr>
        </p:nvSpPr>
        <p:spPr>
          <a:xfrm rot="2626093">
            <a:off x="3066884" y="3150232"/>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039851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custDataLst>
              <p:tags r:id="rId1"/>
            </p:custDataLst>
          </p:nvPr>
        </p:nvSpPr>
        <p:spPr>
          <a:xfrm>
            <a:off x="495738" y="304800"/>
            <a:ext cx="9058555" cy="952500"/>
          </a:xfrm>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1825958" y="1866901"/>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custDataLst>
                <p:tags r:id="rId18"/>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1" name="Freeform: Shape 30">
              <a:extLst>
                <a:ext uri="{FF2B5EF4-FFF2-40B4-BE49-F238E27FC236}">
                  <a16:creationId xmlns:a16="http://schemas.microsoft.com/office/drawing/2014/main" id="{2F4236DA-4205-4B3F-9B20-F280F85D006E}"/>
                </a:ext>
              </a:extLst>
            </p:cNvPr>
            <p:cNvSpPr/>
            <p:nvPr>
              <p:custDataLst>
                <p:tags r:id="rId19"/>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6355477"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custDataLst>
                <p:tags r:id="rId12"/>
              </p:custDataLst>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4" name="Freeform: Shape 33">
              <a:extLst>
                <a:ext uri="{FF2B5EF4-FFF2-40B4-BE49-F238E27FC236}">
                  <a16:creationId xmlns:a16="http://schemas.microsoft.com/office/drawing/2014/main" id="{338776E3-52C4-4112-9A6D-842F081B7274}"/>
                </a:ext>
              </a:extLst>
            </p:cNvPr>
            <p:cNvSpPr/>
            <p:nvPr>
              <p:custDataLst>
                <p:tags r:id="rId13"/>
              </p:custDataLst>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064CD81A-E435-48FE-81AB-E350A4F6A94B}"/>
                </a:ext>
              </a:extLst>
            </p:cNvPr>
            <p:cNvSpPr/>
            <p:nvPr>
              <p:custDataLst>
                <p:tags r:id="rId14"/>
              </p:custDataLst>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627B694F-063B-4D2B-BFE7-8FCF55E2F136}"/>
                </a:ext>
              </a:extLst>
            </p:cNvPr>
            <p:cNvSpPr/>
            <p:nvPr>
              <p:custDataLst>
                <p:tags r:id="rId15"/>
              </p:custDataLst>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81EEE62D-25E5-4E85-9E22-FD516CFA6FC7}"/>
                </a:ext>
              </a:extLst>
            </p:cNvPr>
            <p:cNvSpPr/>
            <p:nvPr>
              <p:custDataLst>
                <p:tags r:id="rId16"/>
              </p:custDataLst>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99A9A404-7DDE-44D9-9AED-FFD4EC2F4567}"/>
                </a:ext>
              </a:extLst>
            </p:cNvPr>
            <p:cNvSpPr/>
            <p:nvPr>
              <p:custDataLst>
                <p:tags r:id="rId17"/>
              </p:custDataLst>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3" name="TextBox 42">
            <a:extLst>
              <a:ext uri="{FF2B5EF4-FFF2-40B4-BE49-F238E27FC236}">
                <a16:creationId xmlns:a16="http://schemas.microsoft.com/office/drawing/2014/main" id="{2EA5583A-334B-40BC-9C1B-87F6B0E4054A}"/>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Needs </a:t>
            </a:r>
          </a:p>
          <a:p>
            <a:pPr algn="ctr"/>
            <a:r>
              <a:rPr lang="en-US" dirty="0">
                <a:solidFill>
                  <a:srgbClr val="717175"/>
                </a:solidFill>
                <a:latin typeface="Arial" panose="020B0604020202020204" pitchFamily="34" charset="0"/>
              </a:rPr>
              <a:t>Supervisor </a:t>
            </a:r>
          </a:p>
          <a:p>
            <a:pPr algn="ctr"/>
            <a:r>
              <a:rPr lang="en-US" dirty="0">
                <a:solidFill>
                  <a:srgbClr val="717175"/>
                </a:solidFill>
                <a:latin typeface="Arial" panose="020B0604020202020204" pitchFamily="34" charset="0"/>
              </a:rPr>
              <a:t>Approval</a:t>
            </a:r>
          </a:p>
        </p:txBody>
      </p:sp>
      <p:sp>
        <p:nvSpPr>
          <p:cNvPr id="44" name="TextBox 43">
            <a:extLst>
              <a:ext uri="{FF2B5EF4-FFF2-40B4-BE49-F238E27FC236}">
                <a16:creationId xmlns:a16="http://schemas.microsoft.com/office/drawing/2014/main" id="{6C0F3CA0-316C-4EE1-B0FB-A35423397494}"/>
              </a:ext>
            </a:extLst>
          </p:cNvPr>
          <p:cNvSpPr txBox="1"/>
          <p:nvPr>
            <p:custDataLst>
              <p:tags r:id="rId3"/>
            </p:custDataLst>
          </p:nvPr>
        </p:nvSpPr>
        <p:spPr>
          <a:xfrm>
            <a:off x="3860800"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custDataLst>
              <p:tags r:id="rId4"/>
            </p:custDataLst>
          </p:nvPr>
        </p:nvSpPr>
        <p:spPr>
          <a:xfrm>
            <a:off x="6014129"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Compensatory </a:t>
            </a:r>
          </a:p>
          <a:p>
            <a:pPr algn="ctr"/>
            <a:r>
              <a:rPr lang="en-US" dirty="0">
                <a:solidFill>
                  <a:srgbClr val="717175"/>
                </a:solidFill>
                <a:latin typeface="Arial" panose="020B0604020202020204" pitchFamily="34" charset="0"/>
              </a:rPr>
              <a:t>Time to Salaried </a:t>
            </a:r>
          </a:p>
          <a:p>
            <a:pPr algn="ctr"/>
            <a:r>
              <a:rPr lang="en-US" dirty="0">
                <a:solidFill>
                  <a:srgbClr val="717175"/>
                </a:solidFill>
                <a:latin typeface="Arial" panose="020B0604020202020204" pitchFamily="34" charset="0"/>
              </a:rPr>
              <a:t>Employees</a:t>
            </a:r>
          </a:p>
        </p:txBody>
      </p:sp>
      <p:sp>
        <p:nvSpPr>
          <p:cNvPr id="48" name="Graphic 46" descr="Checkmark">
            <a:extLst>
              <a:ext uri="{FF2B5EF4-FFF2-40B4-BE49-F238E27FC236}">
                <a16:creationId xmlns:a16="http://schemas.microsoft.com/office/drawing/2014/main" id="{E27B795D-3631-4572-8130-AF94D2BE4DD9}"/>
              </a:ext>
            </a:extLst>
          </p:cNvPr>
          <p:cNvSpPr/>
          <p:nvPr>
            <p:custDataLst>
              <p:tags r:id="rId5"/>
            </p:custDataLst>
          </p:nvPr>
        </p:nvSpPr>
        <p:spPr>
          <a:xfrm>
            <a:off x="2917855"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grpSp>
        <p:nvGrpSpPr>
          <p:cNvPr id="52" name="Graphic 2" descr="Bank Check">
            <a:extLst>
              <a:ext uri="{FF2B5EF4-FFF2-40B4-BE49-F238E27FC236}">
                <a16:creationId xmlns:a16="http://schemas.microsoft.com/office/drawing/2014/main" id="{DA681E2C-5980-4E2E-9D16-4061CF6F9A2B}"/>
              </a:ext>
            </a:extLst>
          </p:cNvPr>
          <p:cNvGrpSpPr/>
          <p:nvPr/>
        </p:nvGrpSpPr>
        <p:grpSpPr>
          <a:xfrm>
            <a:off x="4294944" y="2330903"/>
            <a:ext cx="1447226" cy="1447226"/>
            <a:chOff x="3028119" y="2330903"/>
            <a:chExt cx="1447226" cy="1447226"/>
          </a:xfrm>
          <a:solidFill>
            <a:srgbClr val="A3AB16"/>
          </a:solidFill>
        </p:grpSpPr>
        <p:sp>
          <p:nvSpPr>
            <p:cNvPr id="53" name="Freeform: Shape 52">
              <a:extLst>
                <a:ext uri="{FF2B5EF4-FFF2-40B4-BE49-F238E27FC236}">
                  <a16:creationId xmlns:a16="http://schemas.microsoft.com/office/drawing/2014/main" id="{9ABD261C-3FA1-4C5A-8853-E2D65C3C2300}"/>
                </a:ext>
              </a:extLst>
            </p:cNvPr>
            <p:cNvSpPr/>
            <p:nvPr>
              <p:custDataLst>
                <p:tags r:id="rId7"/>
              </p:custDataLst>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4" name="Freeform: Shape 53">
              <a:extLst>
                <a:ext uri="{FF2B5EF4-FFF2-40B4-BE49-F238E27FC236}">
                  <a16:creationId xmlns:a16="http://schemas.microsoft.com/office/drawing/2014/main" id="{7225C94C-A0AD-4387-B56C-60502C86DE88}"/>
                </a:ext>
              </a:extLst>
            </p:cNvPr>
            <p:cNvSpPr/>
            <p:nvPr>
              <p:custDataLst>
                <p:tags r:id="rId8"/>
              </p:custDataLst>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5" name="Freeform: Shape 54">
              <a:extLst>
                <a:ext uri="{FF2B5EF4-FFF2-40B4-BE49-F238E27FC236}">
                  <a16:creationId xmlns:a16="http://schemas.microsoft.com/office/drawing/2014/main" id="{E0815F64-8036-4E81-A17B-A3C318979CF3}"/>
                </a:ext>
              </a:extLst>
            </p:cNvPr>
            <p:cNvSpPr/>
            <p:nvPr>
              <p:custDataLst>
                <p:tags r:id="rId9"/>
              </p:custDataLst>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6" name="Freeform: Shape 55">
              <a:extLst>
                <a:ext uri="{FF2B5EF4-FFF2-40B4-BE49-F238E27FC236}">
                  <a16:creationId xmlns:a16="http://schemas.microsoft.com/office/drawing/2014/main" id="{84CD86BB-462A-4684-A9DD-E55A150064DA}"/>
                </a:ext>
              </a:extLst>
            </p:cNvPr>
            <p:cNvSpPr/>
            <p:nvPr>
              <p:custDataLst>
                <p:tags r:id="rId10"/>
              </p:custDataLst>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7" name="Freeform: Shape 56">
              <a:extLst>
                <a:ext uri="{FF2B5EF4-FFF2-40B4-BE49-F238E27FC236}">
                  <a16:creationId xmlns:a16="http://schemas.microsoft.com/office/drawing/2014/main" id="{78FA9CFA-770F-462B-9190-94630F5DFFB2}"/>
                </a:ext>
              </a:extLst>
            </p:cNvPr>
            <p:cNvSpPr/>
            <p:nvPr>
              <p:custDataLst>
                <p:tags r:id="rId11"/>
              </p:custDataLst>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grpSp>
      <p:sp>
        <p:nvSpPr>
          <p:cNvPr id="49" name="Rectangle 48">
            <a:extLst>
              <a:ext uri="{FF2B5EF4-FFF2-40B4-BE49-F238E27FC236}">
                <a16:creationId xmlns:a16="http://schemas.microsoft.com/office/drawing/2014/main" id="{B0429F81-9C3F-4B01-8C67-0DC89C15C0E5}"/>
              </a:ext>
            </a:extLst>
          </p:cNvPr>
          <p:cNvSpPr/>
          <p:nvPr>
            <p:custDataLst>
              <p:tags r:id="rId6"/>
            </p:custDataLst>
          </p:nvPr>
        </p:nvSpPr>
        <p:spPr>
          <a:xfrm>
            <a:off x="4018170" y="1693039"/>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160771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custDataLst>
              <p:tags r:id="rId1"/>
            </p:custDataLst>
          </p:nvPr>
        </p:nvSpPr>
        <p:spPr>
          <a:xfrm>
            <a:off x="495738" y="304800"/>
            <a:ext cx="9058555" cy="952500"/>
          </a:xfrm>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1825958" y="1866901"/>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custDataLst>
                <p:tags r:id="rId18"/>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1" name="Freeform: Shape 30">
              <a:extLst>
                <a:ext uri="{FF2B5EF4-FFF2-40B4-BE49-F238E27FC236}">
                  <a16:creationId xmlns:a16="http://schemas.microsoft.com/office/drawing/2014/main" id="{2F4236DA-4205-4B3F-9B20-F280F85D006E}"/>
                </a:ext>
              </a:extLst>
            </p:cNvPr>
            <p:cNvSpPr/>
            <p:nvPr>
              <p:custDataLst>
                <p:tags r:id="rId19"/>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6355477"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custDataLst>
                <p:tags r:id="rId12"/>
              </p:custDataLst>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4" name="Freeform: Shape 33">
              <a:extLst>
                <a:ext uri="{FF2B5EF4-FFF2-40B4-BE49-F238E27FC236}">
                  <a16:creationId xmlns:a16="http://schemas.microsoft.com/office/drawing/2014/main" id="{338776E3-52C4-4112-9A6D-842F081B7274}"/>
                </a:ext>
              </a:extLst>
            </p:cNvPr>
            <p:cNvSpPr/>
            <p:nvPr>
              <p:custDataLst>
                <p:tags r:id="rId13"/>
              </p:custDataLst>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064CD81A-E435-48FE-81AB-E350A4F6A94B}"/>
                </a:ext>
              </a:extLst>
            </p:cNvPr>
            <p:cNvSpPr/>
            <p:nvPr>
              <p:custDataLst>
                <p:tags r:id="rId14"/>
              </p:custDataLst>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627B694F-063B-4D2B-BFE7-8FCF55E2F136}"/>
                </a:ext>
              </a:extLst>
            </p:cNvPr>
            <p:cNvSpPr/>
            <p:nvPr>
              <p:custDataLst>
                <p:tags r:id="rId15"/>
              </p:custDataLst>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81EEE62D-25E5-4E85-9E22-FD516CFA6FC7}"/>
                </a:ext>
              </a:extLst>
            </p:cNvPr>
            <p:cNvSpPr/>
            <p:nvPr>
              <p:custDataLst>
                <p:tags r:id="rId16"/>
              </p:custDataLst>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99A9A404-7DDE-44D9-9AED-FFD4EC2F4567}"/>
                </a:ext>
              </a:extLst>
            </p:cNvPr>
            <p:cNvSpPr/>
            <p:nvPr>
              <p:custDataLst>
                <p:tags r:id="rId17"/>
              </p:custDataLst>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3" name="TextBox 42">
            <a:extLst>
              <a:ext uri="{FF2B5EF4-FFF2-40B4-BE49-F238E27FC236}">
                <a16:creationId xmlns:a16="http://schemas.microsoft.com/office/drawing/2014/main" id="{2EA5583A-334B-40BC-9C1B-87F6B0E4054A}"/>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Needs </a:t>
            </a:r>
          </a:p>
          <a:p>
            <a:pPr algn="ctr"/>
            <a:r>
              <a:rPr lang="en-US" dirty="0">
                <a:solidFill>
                  <a:srgbClr val="717175"/>
                </a:solidFill>
                <a:latin typeface="Arial" panose="020B0604020202020204" pitchFamily="34" charset="0"/>
              </a:rPr>
              <a:t>Supervisor </a:t>
            </a:r>
          </a:p>
          <a:p>
            <a:pPr algn="ctr"/>
            <a:r>
              <a:rPr lang="en-US" dirty="0">
                <a:solidFill>
                  <a:srgbClr val="717175"/>
                </a:solidFill>
                <a:latin typeface="Arial" panose="020B0604020202020204" pitchFamily="34" charset="0"/>
              </a:rPr>
              <a:t>Approval</a:t>
            </a:r>
          </a:p>
        </p:txBody>
      </p:sp>
      <p:sp>
        <p:nvSpPr>
          <p:cNvPr id="44" name="TextBox 43">
            <a:extLst>
              <a:ext uri="{FF2B5EF4-FFF2-40B4-BE49-F238E27FC236}">
                <a16:creationId xmlns:a16="http://schemas.microsoft.com/office/drawing/2014/main" id="{6C0F3CA0-316C-4EE1-B0FB-A35423397494}"/>
              </a:ext>
            </a:extLst>
          </p:cNvPr>
          <p:cNvSpPr txBox="1"/>
          <p:nvPr>
            <p:custDataLst>
              <p:tags r:id="rId3"/>
            </p:custDataLst>
          </p:nvPr>
        </p:nvSpPr>
        <p:spPr>
          <a:xfrm>
            <a:off x="3860800"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custDataLst>
              <p:tags r:id="rId4"/>
            </p:custDataLst>
          </p:nvPr>
        </p:nvSpPr>
        <p:spPr>
          <a:xfrm>
            <a:off x="6014129"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Compensatory </a:t>
            </a:r>
          </a:p>
          <a:p>
            <a:pPr algn="ctr"/>
            <a:r>
              <a:rPr lang="en-US" dirty="0">
                <a:solidFill>
                  <a:srgbClr val="717175"/>
                </a:solidFill>
                <a:latin typeface="Arial" panose="020B0604020202020204" pitchFamily="34" charset="0"/>
              </a:rPr>
              <a:t>Time to Salaried </a:t>
            </a:r>
          </a:p>
          <a:p>
            <a:pPr algn="ctr"/>
            <a:r>
              <a:rPr lang="en-US" dirty="0">
                <a:solidFill>
                  <a:srgbClr val="717175"/>
                </a:solidFill>
                <a:latin typeface="Arial" panose="020B0604020202020204" pitchFamily="34" charset="0"/>
              </a:rPr>
              <a:t>Employees</a:t>
            </a:r>
          </a:p>
        </p:txBody>
      </p:sp>
      <p:sp>
        <p:nvSpPr>
          <p:cNvPr id="49" name="Rectangle 48">
            <a:extLst>
              <a:ext uri="{FF2B5EF4-FFF2-40B4-BE49-F238E27FC236}">
                <a16:creationId xmlns:a16="http://schemas.microsoft.com/office/drawing/2014/main" id="{B0429F81-9C3F-4B01-8C67-0DC89C15C0E5}"/>
              </a:ext>
            </a:extLst>
          </p:cNvPr>
          <p:cNvSpPr/>
          <p:nvPr>
            <p:custDataLst>
              <p:tags r:id="rId5"/>
            </p:custDataLst>
          </p:nvPr>
        </p:nvSpPr>
        <p:spPr>
          <a:xfrm>
            <a:off x="6223000" y="1562100"/>
            <a:ext cx="2215516"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19" name="Graphic 2" descr="Bank Check">
            <a:extLst>
              <a:ext uri="{FF2B5EF4-FFF2-40B4-BE49-F238E27FC236}">
                <a16:creationId xmlns:a16="http://schemas.microsoft.com/office/drawing/2014/main" id="{5D7AD602-EEE4-4C41-A1FE-AA622011034A}"/>
              </a:ext>
            </a:extLst>
          </p:cNvPr>
          <p:cNvGrpSpPr/>
          <p:nvPr/>
        </p:nvGrpSpPr>
        <p:grpSpPr>
          <a:xfrm>
            <a:off x="4294944" y="2330903"/>
            <a:ext cx="1447226" cy="1447226"/>
            <a:chOff x="3028119" y="2330903"/>
            <a:chExt cx="1447226" cy="1447226"/>
          </a:xfrm>
          <a:solidFill>
            <a:srgbClr val="A3AB16"/>
          </a:solidFill>
        </p:grpSpPr>
        <p:sp>
          <p:nvSpPr>
            <p:cNvPr id="20" name="Freeform: Shape 19">
              <a:extLst>
                <a:ext uri="{FF2B5EF4-FFF2-40B4-BE49-F238E27FC236}">
                  <a16:creationId xmlns:a16="http://schemas.microsoft.com/office/drawing/2014/main" id="{97B6989F-3B5D-4A37-854F-A50460BFE6B7}"/>
                </a:ext>
              </a:extLst>
            </p:cNvPr>
            <p:cNvSpPr/>
            <p:nvPr>
              <p:custDataLst>
                <p:tags r:id="rId7"/>
              </p:custDataLst>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1" name="Freeform: Shape 20">
              <a:extLst>
                <a:ext uri="{FF2B5EF4-FFF2-40B4-BE49-F238E27FC236}">
                  <a16:creationId xmlns:a16="http://schemas.microsoft.com/office/drawing/2014/main" id="{A7822143-1A01-40BB-9306-DB504E0092D8}"/>
                </a:ext>
              </a:extLst>
            </p:cNvPr>
            <p:cNvSpPr/>
            <p:nvPr>
              <p:custDataLst>
                <p:tags r:id="rId8"/>
              </p:custDataLst>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2" name="Freeform: Shape 21">
              <a:extLst>
                <a:ext uri="{FF2B5EF4-FFF2-40B4-BE49-F238E27FC236}">
                  <a16:creationId xmlns:a16="http://schemas.microsoft.com/office/drawing/2014/main" id="{9C27EFBA-6442-4432-96C1-7CFB1DF831E9}"/>
                </a:ext>
              </a:extLst>
            </p:cNvPr>
            <p:cNvSpPr/>
            <p:nvPr>
              <p:custDataLst>
                <p:tags r:id="rId9"/>
              </p:custDataLst>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3" name="Freeform: Shape 22">
              <a:extLst>
                <a:ext uri="{FF2B5EF4-FFF2-40B4-BE49-F238E27FC236}">
                  <a16:creationId xmlns:a16="http://schemas.microsoft.com/office/drawing/2014/main" id="{46458A94-5C47-45FD-B44F-5FF8048EF5AD}"/>
                </a:ext>
              </a:extLst>
            </p:cNvPr>
            <p:cNvSpPr/>
            <p:nvPr>
              <p:custDataLst>
                <p:tags r:id="rId10"/>
              </p:custDataLst>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4" name="Freeform: Shape 23">
              <a:extLst>
                <a:ext uri="{FF2B5EF4-FFF2-40B4-BE49-F238E27FC236}">
                  <a16:creationId xmlns:a16="http://schemas.microsoft.com/office/drawing/2014/main" id="{2FB03CC2-E929-4F2E-990D-A73BAD1D1599}"/>
                </a:ext>
              </a:extLst>
            </p:cNvPr>
            <p:cNvSpPr/>
            <p:nvPr>
              <p:custDataLst>
                <p:tags r:id="rId11"/>
              </p:custDataLst>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grpSp>
      <p:sp>
        <p:nvSpPr>
          <p:cNvPr id="25" name="Graphic 46" descr="Checkmark">
            <a:extLst>
              <a:ext uri="{FF2B5EF4-FFF2-40B4-BE49-F238E27FC236}">
                <a16:creationId xmlns:a16="http://schemas.microsoft.com/office/drawing/2014/main" id="{96464291-B804-4EE9-BB3D-C512C3841AE3}"/>
              </a:ext>
            </a:extLst>
          </p:cNvPr>
          <p:cNvSpPr/>
          <p:nvPr>
            <p:custDataLst>
              <p:tags r:id="rId6"/>
            </p:custDataLst>
          </p:nvPr>
        </p:nvSpPr>
        <p:spPr>
          <a:xfrm>
            <a:off x="2917855"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Tree>
    <p:extLst>
      <p:ext uri="{BB962C8B-B14F-4D97-AF65-F5344CB8AC3E}">
        <p14:creationId xmlns:p14="http://schemas.microsoft.com/office/powerpoint/2010/main" val="3921895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custDataLst>
              <p:tags r:id="rId1"/>
            </p:custDataLst>
          </p:nvPr>
        </p:nvSpPr>
        <p:spPr>
          <a:xfrm>
            <a:off x="495738" y="304800"/>
            <a:ext cx="9058555" cy="952500"/>
          </a:xfrm>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1825958" y="1866901"/>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custDataLst>
                <p:tags r:id="rId17"/>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1" name="Freeform: Shape 30">
              <a:extLst>
                <a:ext uri="{FF2B5EF4-FFF2-40B4-BE49-F238E27FC236}">
                  <a16:creationId xmlns:a16="http://schemas.microsoft.com/office/drawing/2014/main" id="{2F4236DA-4205-4B3F-9B20-F280F85D006E}"/>
                </a:ext>
              </a:extLst>
            </p:cNvPr>
            <p:cNvSpPr/>
            <p:nvPr>
              <p:custDataLst>
                <p:tags r:id="rId18"/>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6355477"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custDataLst>
                <p:tags r:id="rId11"/>
              </p:custDataLst>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4" name="Freeform: Shape 33">
              <a:extLst>
                <a:ext uri="{FF2B5EF4-FFF2-40B4-BE49-F238E27FC236}">
                  <a16:creationId xmlns:a16="http://schemas.microsoft.com/office/drawing/2014/main" id="{338776E3-52C4-4112-9A6D-842F081B7274}"/>
                </a:ext>
              </a:extLst>
            </p:cNvPr>
            <p:cNvSpPr/>
            <p:nvPr>
              <p:custDataLst>
                <p:tags r:id="rId12"/>
              </p:custDataLst>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064CD81A-E435-48FE-81AB-E350A4F6A94B}"/>
                </a:ext>
              </a:extLst>
            </p:cNvPr>
            <p:cNvSpPr/>
            <p:nvPr>
              <p:custDataLst>
                <p:tags r:id="rId13"/>
              </p:custDataLst>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627B694F-063B-4D2B-BFE7-8FCF55E2F136}"/>
                </a:ext>
              </a:extLst>
            </p:cNvPr>
            <p:cNvSpPr/>
            <p:nvPr>
              <p:custDataLst>
                <p:tags r:id="rId14"/>
              </p:custDataLst>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81EEE62D-25E5-4E85-9E22-FD516CFA6FC7}"/>
                </a:ext>
              </a:extLst>
            </p:cNvPr>
            <p:cNvSpPr/>
            <p:nvPr>
              <p:custDataLst>
                <p:tags r:id="rId15"/>
              </p:custDataLst>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99A9A404-7DDE-44D9-9AED-FFD4EC2F4567}"/>
                </a:ext>
              </a:extLst>
            </p:cNvPr>
            <p:cNvSpPr/>
            <p:nvPr>
              <p:custDataLst>
                <p:tags r:id="rId16"/>
              </p:custDataLst>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3" name="TextBox 42">
            <a:extLst>
              <a:ext uri="{FF2B5EF4-FFF2-40B4-BE49-F238E27FC236}">
                <a16:creationId xmlns:a16="http://schemas.microsoft.com/office/drawing/2014/main" id="{2EA5583A-334B-40BC-9C1B-87F6B0E4054A}"/>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Needs </a:t>
            </a:r>
          </a:p>
          <a:p>
            <a:pPr algn="ctr"/>
            <a:r>
              <a:rPr lang="en-US" dirty="0">
                <a:solidFill>
                  <a:srgbClr val="717175"/>
                </a:solidFill>
                <a:latin typeface="Arial" panose="020B0604020202020204" pitchFamily="34" charset="0"/>
              </a:rPr>
              <a:t>Supervisor </a:t>
            </a:r>
          </a:p>
          <a:p>
            <a:pPr algn="ctr"/>
            <a:r>
              <a:rPr lang="en-US" dirty="0">
                <a:solidFill>
                  <a:srgbClr val="717175"/>
                </a:solidFill>
                <a:latin typeface="Arial" panose="020B0604020202020204" pitchFamily="34" charset="0"/>
              </a:rPr>
              <a:t>Approval</a:t>
            </a:r>
          </a:p>
        </p:txBody>
      </p:sp>
      <p:sp>
        <p:nvSpPr>
          <p:cNvPr id="44" name="TextBox 43">
            <a:extLst>
              <a:ext uri="{FF2B5EF4-FFF2-40B4-BE49-F238E27FC236}">
                <a16:creationId xmlns:a16="http://schemas.microsoft.com/office/drawing/2014/main" id="{6C0F3CA0-316C-4EE1-B0FB-A35423397494}"/>
              </a:ext>
            </a:extLst>
          </p:cNvPr>
          <p:cNvSpPr txBox="1"/>
          <p:nvPr>
            <p:custDataLst>
              <p:tags r:id="rId3"/>
            </p:custDataLst>
          </p:nvPr>
        </p:nvSpPr>
        <p:spPr>
          <a:xfrm>
            <a:off x="3860800"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custDataLst>
              <p:tags r:id="rId4"/>
            </p:custDataLst>
          </p:nvPr>
        </p:nvSpPr>
        <p:spPr>
          <a:xfrm>
            <a:off x="6014129"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Compensatory </a:t>
            </a:r>
          </a:p>
          <a:p>
            <a:pPr algn="ctr"/>
            <a:r>
              <a:rPr lang="en-US" dirty="0">
                <a:solidFill>
                  <a:srgbClr val="717175"/>
                </a:solidFill>
                <a:latin typeface="Arial" panose="020B0604020202020204" pitchFamily="34" charset="0"/>
              </a:rPr>
              <a:t>Time to Salaried </a:t>
            </a:r>
          </a:p>
          <a:p>
            <a:pPr algn="ctr"/>
            <a:r>
              <a:rPr lang="en-US" dirty="0">
                <a:solidFill>
                  <a:srgbClr val="717175"/>
                </a:solidFill>
                <a:latin typeface="Arial" panose="020B0604020202020204" pitchFamily="34" charset="0"/>
              </a:rPr>
              <a:t>Employees</a:t>
            </a:r>
          </a:p>
        </p:txBody>
      </p:sp>
      <p:grpSp>
        <p:nvGrpSpPr>
          <p:cNvPr id="4" name="Graphic 2" descr="Bank Check">
            <a:extLst>
              <a:ext uri="{FF2B5EF4-FFF2-40B4-BE49-F238E27FC236}">
                <a16:creationId xmlns:a16="http://schemas.microsoft.com/office/drawing/2014/main" id="{83292170-E792-490E-9AF6-11B6DA004003}"/>
              </a:ext>
            </a:extLst>
          </p:cNvPr>
          <p:cNvGrpSpPr/>
          <p:nvPr/>
        </p:nvGrpSpPr>
        <p:grpSpPr>
          <a:xfrm>
            <a:off x="4294944" y="2330903"/>
            <a:ext cx="1447226" cy="1447226"/>
            <a:chOff x="3028119" y="2330903"/>
            <a:chExt cx="1447226" cy="1447226"/>
          </a:xfrm>
          <a:solidFill>
            <a:srgbClr val="A3AB16"/>
          </a:solidFill>
        </p:grpSpPr>
        <p:sp>
          <p:nvSpPr>
            <p:cNvPr id="5" name="Freeform: Shape 4">
              <a:extLst>
                <a:ext uri="{FF2B5EF4-FFF2-40B4-BE49-F238E27FC236}">
                  <a16:creationId xmlns:a16="http://schemas.microsoft.com/office/drawing/2014/main" id="{123BCC8C-D5CF-4B68-84C3-CF8A68FF39D7}"/>
                </a:ext>
              </a:extLst>
            </p:cNvPr>
            <p:cNvSpPr/>
            <p:nvPr>
              <p:custDataLst>
                <p:tags r:id="rId6"/>
              </p:custDataLst>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6" name="Freeform: Shape 5">
              <a:extLst>
                <a:ext uri="{FF2B5EF4-FFF2-40B4-BE49-F238E27FC236}">
                  <a16:creationId xmlns:a16="http://schemas.microsoft.com/office/drawing/2014/main" id="{C5019DCD-6910-4E48-930A-9613B3FED384}"/>
                </a:ext>
              </a:extLst>
            </p:cNvPr>
            <p:cNvSpPr/>
            <p:nvPr>
              <p:custDataLst>
                <p:tags r:id="rId7"/>
              </p:custDataLst>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7" name="Freeform: Shape 6">
              <a:extLst>
                <a:ext uri="{FF2B5EF4-FFF2-40B4-BE49-F238E27FC236}">
                  <a16:creationId xmlns:a16="http://schemas.microsoft.com/office/drawing/2014/main" id="{16705BCF-3C87-4104-A21D-20DB0D439279}"/>
                </a:ext>
              </a:extLst>
            </p:cNvPr>
            <p:cNvSpPr/>
            <p:nvPr>
              <p:custDataLst>
                <p:tags r:id="rId8"/>
              </p:custDataLst>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8" name="Freeform: Shape 7">
              <a:extLst>
                <a:ext uri="{FF2B5EF4-FFF2-40B4-BE49-F238E27FC236}">
                  <a16:creationId xmlns:a16="http://schemas.microsoft.com/office/drawing/2014/main" id="{3995CBD5-82A5-40A0-8F51-C2C3C880AF7E}"/>
                </a:ext>
              </a:extLst>
            </p:cNvPr>
            <p:cNvSpPr/>
            <p:nvPr>
              <p:custDataLst>
                <p:tags r:id="rId9"/>
              </p:custDataLst>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9" name="Freeform: Shape 8">
              <a:extLst>
                <a:ext uri="{FF2B5EF4-FFF2-40B4-BE49-F238E27FC236}">
                  <a16:creationId xmlns:a16="http://schemas.microsoft.com/office/drawing/2014/main" id="{4F479AF5-4D9C-4BB7-A9CA-FCE808C3C8C5}"/>
                </a:ext>
              </a:extLst>
            </p:cNvPr>
            <p:cNvSpPr/>
            <p:nvPr>
              <p:custDataLst>
                <p:tags r:id="rId10"/>
              </p:custDataLst>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grpSp>
      <p:sp>
        <p:nvSpPr>
          <p:cNvPr id="22" name="Graphic 46" descr="Checkmark">
            <a:extLst>
              <a:ext uri="{FF2B5EF4-FFF2-40B4-BE49-F238E27FC236}">
                <a16:creationId xmlns:a16="http://schemas.microsoft.com/office/drawing/2014/main" id="{D7996E78-6BE1-4398-9E91-10B009F89841}"/>
              </a:ext>
            </a:extLst>
          </p:cNvPr>
          <p:cNvSpPr/>
          <p:nvPr>
            <p:custDataLst>
              <p:tags r:id="rId5"/>
            </p:custDataLst>
          </p:nvPr>
        </p:nvSpPr>
        <p:spPr>
          <a:xfrm>
            <a:off x="2917855"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Tree>
    <p:extLst>
      <p:ext uri="{BB962C8B-B14F-4D97-AF65-F5344CB8AC3E}">
        <p14:creationId xmlns:p14="http://schemas.microsoft.com/office/powerpoint/2010/main" val="2569867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custDataLst>
              <p:tags r:id="rId1"/>
            </p:custDataLst>
          </p:nvPr>
        </p:nvSpPr>
        <p:spPr>
          <a:xfrm>
            <a:off x="495738" y="304800"/>
            <a:ext cx="9058555" cy="952500"/>
          </a:xfrm>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2009871"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custDataLst>
                <p:tags r:id="rId22"/>
              </p:custDataLst>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2" name="Freeform: Shape 31">
              <a:extLst>
                <a:ext uri="{FF2B5EF4-FFF2-40B4-BE49-F238E27FC236}">
                  <a16:creationId xmlns:a16="http://schemas.microsoft.com/office/drawing/2014/main" id="{2561AB92-93A7-4D40-95C5-876F7F3A6020}"/>
                </a:ext>
              </a:extLst>
            </p:cNvPr>
            <p:cNvSpPr/>
            <p:nvPr>
              <p:custDataLst>
                <p:tags r:id="rId23"/>
              </p:custDataLst>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4" name="Freeform: Shape 33">
            <a:extLst>
              <a:ext uri="{FF2B5EF4-FFF2-40B4-BE49-F238E27FC236}">
                <a16:creationId xmlns:a16="http://schemas.microsoft.com/office/drawing/2014/main" id="{97561CB4-8D58-49B4-9621-F44594BF6A8C}"/>
              </a:ext>
            </a:extLst>
          </p:cNvPr>
          <p:cNvSpPr/>
          <p:nvPr>
            <p:custDataLst>
              <p:tags r:id="rId2"/>
            </p:custDataLst>
          </p:nvPr>
        </p:nvSpPr>
        <p:spPr>
          <a:xfrm>
            <a:off x="4498122"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C317B4A0-AEEE-4DD3-A308-47B7249F60DE}"/>
              </a:ext>
            </a:extLst>
          </p:cNvPr>
          <p:cNvSpPr/>
          <p:nvPr>
            <p:custDataLst>
              <p:tags r:id="rId3"/>
            </p:custDataLst>
          </p:nvPr>
        </p:nvSpPr>
        <p:spPr>
          <a:xfrm rot="12808814">
            <a:off x="5063726"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18E298F6-2EDB-44BF-9523-6F2EEDEB24A2}"/>
              </a:ext>
            </a:extLst>
          </p:cNvPr>
          <p:cNvSpPr/>
          <p:nvPr>
            <p:custDataLst>
              <p:tags r:id="rId4"/>
            </p:custDataLst>
          </p:nvPr>
        </p:nvSpPr>
        <p:spPr>
          <a:xfrm>
            <a:off x="5157147"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F33254CE-E520-4231-8796-3AFEBADF7040}"/>
              </a:ext>
            </a:extLst>
          </p:cNvPr>
          <p:cNvSpPr/>
          <p:nvPr>
            <p:custDataLst>
              <p:tags r:id="rId5"/>
            </p:custDataLst>
          </p:nvPr>
        </p:nvSpPr>
        <p:spPr>
          <a:xfrm>
            <a:off x="5157147"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17799306-5703-4AB3-A7CB-4BBB165E06ED}"/>
              </a:ext>
            </a:extLst>
          </p:cNvPr>
          <p:cNvSpPr/>
          <p:nvPr>
            <p:custDataLst>
              <p:tags r:id="rId6"/>
            </p:custDataLst>
          </p:nvPr>
        </p:nvSpPr>
        <p:spPr>
          <a:xfrm>
            <a:off x="46811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01F6B89-0099-4097-A0BD-6C423300DA00}"/>
              </a:ext>
            </a:extLst>
          </p:cNvPr>
          <p:cNvSpPr/>
          <p:nvPr>
            <p:custDataLst>
              <p:tags r:id="rId7"/>
            </p:custDataLst>
          </p:nvPr>
        </p:nvSpPr>
        <p:spPr>
          <a:xfrm>
            <a:off x="563311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6487355"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custDataLst>
                <p:tags r:id="rId13"/>
              </p:custDataLst>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B3126BAC-95DC-4DA9-8C50-8473C19B9220}"/>
                </a:ext>
              </a:extLst>
            </p:cNvPr>
            <p:cNvSpPr/>
            <p:nvPr>
              <p:custDataLst>
                <p:tags r:id="rId14"/>
              </p:custDataLst>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B1391FD4-DA92-4881-B7D6-3FFE94983335}"/>
                </a:ext>
              </a:extLst>
            </p:cNvPr>
            <p:cNvSpPr/>
            <p:nvPr>
              <p:custDataLst>
                <p:tags r:id="rId15"/>
              </p:custDataLst>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4" name="Freeform: Shape 43">
              <a:extLst>
                <a:ext uri="{FF2B5EF4-FFF2-40B4-BE49-F238E27FC236}">
                  <a16:creationId xmlns:a16="http://schemas.microsoft.com/office/drawing/2014/main" id="{C78B7D4A-727C-4A3F-9AC2-63840D1659B1}"/>
                </a:ext>
              </a:extLst>
            </p:cNvPr>
            <p:cNvSpPr/>
            <p:nvPr>
              <p:custDataLst>
                <p:tags r:id="rId16"/>
              </p:custDataLst>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D4C4AE82-38DF-4D1B-AEAF-28AF6B01C9C7}"/>
                </a:ext>
              </a:extLst>
            </p:cNvPr>
            <p:cNvSpPr/>
            <p:nvPr>
              <p:custDataLst>
                <p:tags r:id="rId17"/>
              </p:custDataLst>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9002DE2E-7AC3-4A56-A6BC-8EFA54CA1A0A}"/>
                </a:ext>
              </a:extLst>
            </p:cNvPr>
            <p:cNvSpPr/>
            <p:nvPr>
              <p:custDataLst>
                <p:tags r:id="rId18"/>
              </p:custDataLst>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F770EB16-D3D3-4ED6-9C7E-B30C02521D82}"/>
                </a:ext>
              </a:extLst>
            </p:cNvPr>
            <p:cNvSpPr/>
            <p:nvPr>
              <p:custDataLst>
                <p:tags r:id="rId19"/>
              </p:custDataLst>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8" name="Freeform: Shape 47">
              <a:extLst>
                <a:ext uri="{FF2B5EF4-FFF2-40B4-BE49-F238E27FC236}">
                  <a16:creationId xmlns:a16="http://schemas.microsoft.com/office/drawing/2014/main" id="{B5373B6A-AFBF-4B86-8AE4-9E016B50E054}"/>
                </a:ext>
              </a:extLst>
            </p:cNvPr>
            <p:cNvSpPr/>
            <p:nvPr>
              <p:custDataLst>
                <p:tags r:id="rId20"/>
              </p:custDataLst>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9" name="Freeform: Shape 48">
              <a:extLst>
                <a:ext uri="{FF2B5EF4-FFF2-40B4-BE49-F238E27FC236}">
                  <a16:creationId xmlns:a16="http://schemas.microsoft.com/office/drawing/2014/main" id="{EC983F4B-B215-4856-8CD4-3E2F397ABD35}"/>
                </a:ext>
              </a:extLst>
            </p:cNvPr>
            <p:cNvSpPr/>
            <p:nvPr>
              <p:custDataLst>
                <p:tags r:id="rId21"/>
              </p:custDataLst>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grpSp>
      <p:sp>
        <p:nvSpPr>
          <p:cNvPr id="50" name="TextBox 49">
            <a:extLst>
              <a:ext uri="{FF2B5EF4-FFF2-40B4-BE49-F238E27FC236}">
                <a16:creationId xmlns:a16="http://schemas.microsoft.com/office/drawing/2014/main" id="{BA495F26-38D4-4F62-B78D-FE3965FD73F2}"/>
              </a:ext>
            </a:extLst>
          </p:cNvPr>
          <p:cNvSpPr txBox="1"/>
          <p:nvPr>
            <p:custDataLst>
              <p:tags r:id="rId8"/>
            </p:custDataLst>
          </p:nvPr>
        </p:nvSpPr>
        <p:spPr>
          <a:xfrm>
            <a:off x="1631271" y="392252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Monday – Sunday</a:t>
            </a:r>
          </a:p>
          <a:p>
            <a:pPr algn="ctr"/>
            <a:r>
              <a:rPr lang="en-US" dirty="0">
                <a:solidFill>
                  <a:srgbClr val="717175"/>
                </a:solidFill>
                <a:latin typeface="Arial" panose="020B0604020202020204" pitchFamily="34" charset="0"/>
              </a:rPr>
              <a:t>Work Week</a:t>
            </a:r>
          </a:p>
        </p:txBody>
      </p:sp>
      <p:sp>
        <p:nvSpPr>
          <p:cNvPr id="51" name="TextBox 50">
            <a:extLst>
              <a:ext uri="{FF2B5EF4-FFF2-40B4-BE49-F238E27FC236}">
                <a16:creationId xmlns:a16="http://schemas.microsoft.com/office/drawing/2014/main" id="{238A1513-D118-42AB-A375-923EC3A56D6D}"/>
              </a:ext>
            </a:extLst>
          </p:cNvPr>
          <p:cNvSpPr txBox="1"/>
          <p:nvPr>
            <p:custDataLst>
              <p:tags r:id="rId9"/>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Wednesdays </a:t>
            </a:r>
          </a:p>
          <a:p>
            <a:pPr algn="ctr"/>
            <a:r>
              <a:rPr lang="en-US" dirty="0">
                <a:solidFill>
                  <a:srgbClr val="717175"/>
                </a:solidFill>
                <a:latin typeface="Arial" panose="020B0604020202020204" pitchFamily="34" charset="0"/>
              </a:rPr>
              <a:t>After 2:00 PM</a:t>
            </a:r>
          </a:p>
        </p:txBody>
      </p:sp>
      <p:sp>
        <p:nvSpPr>
          <p:cNvPr id="52" name="TextBox 51">
            <a:extLst>
              <a:ext uri="{FF2B5EF4-FFF2-40B4-BE49-F238E27FC236}">
                <a16:creationId xmlns:a16="http://schemas.microsoft.com/office/drawing/2014/main" id="{58AF5430-BB19-477F-956D-ACE30335D2B0}"/>
              </a:ext>
            </a:extLst>
          </p:cNvPr>
          <p:cNvSpPr txBox="1"/>
          <p:nvPr>
            <p:custDataLst>
              <p:tags r:id="rId10"/>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Maintain </a:t>
            </a:r>
          </a:p>
          <a:p>
            <a:pPr algn="ctr"/>
            <a:r>
              <a:rPr lang="en-US" dirty="0">
                <a:solidFill>
                  <a:srgbClr val="717175"/>
                </a:solidFill>
                <a:latin typeface="Arial" panose="020B0604020202020204" pitchFamily="34" charset="0"/>
              </a:rPr>
              <a:t>Time Sheets</a:t>
            </a:r>
          </a:p>
        </p:txBody>
      </p:sp>
      <p:sp>
        <p:nvSpPr>
          <p:cNvPr id="53" name="Freeform: Shape 52">
            <a:extLst>
              <a:ext uri="{FF2B5EF4-FFF2-40B4-BE49-F238E27FC236}">
                <a16:creationId xmlns:a16="http://schemas.microsoft.com/office/drawing/2014/main" id="{F77D3A36-48EA-49C4-84ED-7A4F502D8D3F}"/>
              </a:ext>
            </a:extLst>
          </p:cNvPr>
          <p:cNvSpPr/>
          <p:nvPr>
            <p:custDataLst>
              <p:tags r:id="rId11"/>
            </p:custDataLst>
          </p:nvPr>
        </p:nvSpPr>
        <p:spPr>
          <a:xfrm rot="2247068">
            <a:off x="5267667"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54" name="Rectangle 53">
            <a:extLst>
              <a:ext uri="{FF2B5EF4-FFF2-40B4-BE49-F238E27FC236}">
                <a16:creationId xmlns:a16="http://schemas.microsoft.com/office/drawing/2014/main" id="{03F0CBC3-E26E-4354-956E-B197BEE869B6}"/>
              </a:ext>
            </a:extLst>
          </p:cNvPr>
          <p:cNvSpPr/>
          <p:nvPr>
            <p:custDataLst>
              <p:tags r:id="rId12"/>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038037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custDataLst>
              <p:tags r:id="rId1"/>
            </p:custDataLst>
          </p:nvPr>
        </p:nvSpPr>
        <p:spPr>
          <a:xfrm>
            <a:off x="495738" y="304800"/>
            <a:ext cx="9058555" cy="952500"/>
          </a:xfrm>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2009871"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custDataLst>
                <p:tags r:id="rId22"/>
              </p:custDataLst>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2" name="Freeform: Shape 31">
              <a:extLst>
                <a:ext uri="{FF2B5EF4-FFF2-40B4-BE49-F238E27FC236}">
                  <a16:creationId xmlns:a16="http://schemas.microsoft.com/office/drawing/2014/main" id="{2561AB92-93A7-4D40-95C5-876F7F3A6020}"/>
                </a:ext>
              </a:extLst>
            </p:cNvPr>
            <p:cNvSpPr/>
            <p:nvPr>
              <p:custDataLst>
                <p:tags r:id="rId23"/>
              </p:custDataLst>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4" name="Freeform: Shape 33">
            <a:extLst>
              <a:ext uri="{FF2B5EF4-FFF2-40B4-BE49-F238E27FC236}">
                <a16:creationId xmlns:a16="http://schemas.microsoft.com/office/drawing/2014/main" id="{97561CB4-8D58-49B4-9621-F44594BF6A8C}"/>
              </a:ext>
            </a:extLst>
          </p:cNvPr>
          <p:cNvSpPr/>
          <p:nvPr>
            <p:custDataLst>
              <p:tags r:id="rId2"/>
            </p:custDataLst>
          </p:nvPr>
        </p:nvSpPr>
        <p:spPr>
          <a:xfrm>
            <a:off x="4498122"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C317B4A0-AEEE-4DD3-A308-47B7249F60DE}"/>
              </a:ext>
            </a:extLst>
          </p:cNvPr>
          <p:cNvSpPr/>
          <p:nvPr>
            <p:custDataLst>
              <p:tags r:id="rId3"/>
            </p:custDataLst>
          </p:nvPr>
        </p:nvSpPr>
        <p:spPr>
          <a:xfrm rot="12808814">
            <a:off x="5063726"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18E298F6-2EDB-44BF-9523-6F2EEDEB24A2}"/>
              </a:ext>
            </a:extLst>
          </p:cNvPr>
          <p:cNvSpPr/>
          <p:nvPr>
            <p:custDataLst>
              <p:tags r:id="rId4"/>
            </p:custDataLst>
          </p:nvPr>
        </p:nvSpPr>
        <p:spPr>
          <a:xfrm>
            <a:off x="5157147"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F33254CE-E520-4231-8796-3AFEBADF7040}"/>
              </a:ext>
            </a:extLst>
          </p:cNvPr>
          <p:cNvSpPr/>
          <p:nvPr>
            <p:custDataLst>
              <p:tags r:id="rId5"/>
            </p:custDataLst>
          </p:nvPr>
        </p:nvSpPr>
        <p:spPr>
          <a:xfrm>
            <a:off x="5157147"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17799306-5703-4AB3-A7CB-4BBB165E06ED}"/>
              </a:ext>
            </a:extLst>
          </p:cNvPr>
          <p:cNvSpPr/>
          <p:nvPr>
            <p:custDataLst>
              <p:tags r:id="rId6"/>
            </p:custDataLst>
          </p:nvPr>
        </p:nvSpPr>
        <p:spPr>
          <a:xfrm>
            <a:off x="46811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01F6B89-0099-4097-A0BD-6C423300DA00}"/>
              </a:ext>
            </a:extLst>
          </p:cNvPr>
          <p:cNvSpPr/>
          <p:nvPr>
            <p:custDataLst>
              <p:tags r:id="rId7"/>
            </p:custDataLst>
          </p:nvPr>
        </p:nvSpPr>
        <p:spPr>
          <a:xfrm>
            <a:off x="563311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6487355"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custDataLst>
                <p:tags r:id="rId13"/>
              </p:custDataLst>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B3126BAC-95DC-4DA9-8C50-8473C19B9220}"/>
                </a:ext>
              </a:extLst>
            </p:cNvPr>
            <p:cNvSpPr/>
            <p:nvPr>
              <p:custDataLst>
                <p:tags r:id="rId14"/>
              </p:custDataLst>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B1391FD4-DA92-4881-B7D6-3FFE94983335}"/>
                </a:ext>
              </a:extLst>
            </p:cNvPr>
            <p:cNvSpPr/>
            <p:nvPr>
              <p:custDataLst>
                <p:tags r:id="rId15"/>
              </p:custDataLst>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4" name="Freeform: Shape 43">
              <a:extLst>
                <a:ext uri="{FF2B5EF4-FFF2-40B4-BE49-F238E27FC236}">
                  <a16:creationId xmlns:a16="http://schemas.microsoft.com/office/drawing/2014/main" id="{C78B7D4A-727C-4A3F-9AC2-63840D1659B1}"/>
                </a:ext>
              </a:extLst>
            </p:cNvPr>
            <p:cNvSpPr/>
            <p:nvPr>
              <p:custDataLst>
                <p:tags r:id="rId16"/>
              </p:custDataLst>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D4C4AE82-38DF-4D1B-AEAF-28AF6B01C9C7}"/>
                </a:ext>
              </a:extLst>
            </p:cNvPr>
            <p:cNvSpPr/>
            <p:nvPr>
              <p:custDataLst>
                <p:tags r:id="rId17"/>
              </p:custDataLst>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9002DE2E-7AC3-4A56-A6BC-8EFA54CA1A0A}"/>
                </a:ext>
              </a:extLst>
            </p:cNvPr>
            <p:cNvSpPr/>
            <p:nvPr>
              <p:custDataLst>
                <p:tags r:id="rId18"/>
              </p:custDataLst>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F770EB16-D3D3-4ED6-9C7E-B30C02521D82}"/>
                </a:ext>
              </a:extLst>
            </p:cNvPr>
            <p:cNvSpPr/>
            <p:nvPr>
              <p:custDataLst>
                <p:tags r:id="rId19"/>
              </p:custDataLst>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8" name="Freeform: Shape 47">
              <a:extLst>
                <a:ext uri="{FF2B5EF4-FFF2-40B4-BE49-F238E27FC236}">
                  <a16:creationId xmlns:a16="http://schemas.microsoft.com/office/drawing/2014/main" id="{B5373B6A-AFBF-4B86-8AE4-9E016B50E054}"/>
                </a:ext>
              </a:extLst>
            </p:cNvPr>
            <p:cNvSpPr/>
            <p:nvPr>
              <p:custDataLst>
                <p:tags r:id="rId20"/>
              </p:custDataLst>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9" name="Freeform: Shape 48">
              <a:extLst>
                <a:ext uri="{FF2B5EF4-FFF2-40B4-BE49-F238E27FC236}">
                  <a16:creationId xmlns:a16="http://schemas.microsoft.com/office/drawing/2014/main" id="{EC983F4B-B215-4856-8CD4-3E2F397ABD35}"/>
                </a:ext>
              </a:extLst>
            </p:cNvPr>
            <p:cNvSpPr/>
            <p:nvPr>
              <p:custDataLst>
                <p:tags r:id="rId21"/>
              </p:custDataLst>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grpSp>
      <p:sp>
        <p:nvSpPr>
          <p:cNvPr id="50" name="TextBox 49">
            <a:extLst>
              <a:ext uri="{FF2B5EF4-FFF2-40B4-BE49-F238E27FC236}">
                <a16:creationId xmlns:a16="http://schemas.microsoft.com/office/drawing/2014/main" id="{BA495F26-38D4-4F62-B78D-FE3965FD73F2}"/>
              </a:ext>
            </a:extLst>
          </p:cNvPr>
          <p:cNvSpPr txBox="1"/>
          <p:nvPr>
            <p:custDataLst>
              <p:tags r:id="rId8"/>
            </p:custDataLst>
          </p:nvPr>
        </p:nvSpPr>
        <p:spPr>
          <a:xfrm>
            <a:off x="1631271" y="392252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Monday – Sunday</a:t>
            </a:r>
          </a:p>
          <a:p>
            <a:pPr algn="ctr"/>
            <a:r>
              <a:rPr lang="en-US" dirty="0">
                <a:solidFill>
                  <a:srgbClr val="717175"/>
                </a:solidFill>
                <a:latin typeface="Arial" panose="020B0604020202020204" pitchFamily="34" charset="0"/>
              </a:rPr>
              <a:t>Work Week</a:t>
            </a:r>
          </a:p>
        </p:txBody>
      </p:sp>
      <p:sp>
        <p:nvSpPr>
          <p:cNvPr id="51" name="TextBox 50">
            <a:extLst>
              <a:ext uri="{FF2B5EF4-FFF2-40B4-BE49-F238E27FC236}">
                <a16:creationId xmlns:a16="http://schemas.microsoft.com/office/drawing/2014/main" id="{238A1513-D118-42AB-A375-923EC3A56D6D}"/>
              </a:ext>
            </a:extLst>
          </p:cNvPr>
          <p:cNvSpPr txBox="1"/>
          <p:nvPr>
            <p:custDataLst>
              <p:tags r:id="rId9"/>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Wednesdays </a:t>
            </a:r>
          </a:p>
          <a:p>
            <a:pPr algn="ctr"/>
            <a:r>
              <a:rPr lang="en-US" dirty="0">
                <a:solidFill>
                  <a:srgbClr val="717175"/>
                </a:solidFill>
                <a:latin typeface="Arial" panose="020B0604020202020204" pitchFamily="34" charset="0"/>
              </a:rPr>
              <a:t>After 2:00 PM</a:t>
            </a:r>
          </a:p>
        </p:txBody>
      </p:sp>
      <p:sp>
        <p:nvSpPr>
          <p:cNvPr id="52" name="TextBox 51">
            <a:extLst>
              <a:ext uri="{FF2B5EF4-FFF2-40B4-BE49-F238E27FC236}">
                <a16:creationId xmlns:a16="http://schemas.microsoft.com/office/drawing/2014/main" id="{58AF5430-BB19-477F-956D-ACE30335D2B0}"/>
              </a:ext>
            </a:extLst>
          </p:cNvPr>
          <p:cNvSpPr txBox="1"/>
          <p:nvPr>
            <p:custDataLst>
              <p:tags r:id="rId10"/>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Maintain </a:t>
            </a:r>
          </a:p>
          <a:p>
            <a:pPr algn="ctr"/>
            <a:r>
              <a:rPr lang="en-US" dirty="0">
                <a:solidFill>
                  <a:srgbClr val="717175"/>
                </a:solidFill>
                <a:latin typeface="Arial" panose="020B0604020202020204" pitchFamily="34" charset="0"/>
              </a:rPr>
              <a:t>Time Sheets</a:t>
            </a:r>
          </a:p>
        </p:txBody>
      </p:sp>
      <p:sp>
        <p:nvSpPr>
          <p:cNvPr id="53" name="Freeform: Shape 52">
            <a:extLst>
              <a:ext uri="{FF2B5EF4-FFF2-40B4-BE49-F238E27FC236}">
                <a16:creationId xmlns:a16="http://schemas.microsoft.com/office/drawing/2014/main" id="{F77D3A36-48EA-49C4-84ED-7A4F502D8D3F}"/>
              </a:ext>
            </a:extLst>
          </p:cNvPr>
          <p:cNvSpPr/>
          <p:nvPr>
            <p:custDataLst>
              <p:tags r:id="rId11"/>
            </p:custDataLst>
          </p:nvPr>
        </p:nvSpPr>
        <p:spPr>
          <a:xfrm rot="2247068">
            <a:off x="5267667"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54" name="Rectangle 53">
            <a:extLst>
              <a:ext uri="{FF2B5EF4-FFF2-40B4-BE49-F238E27FC236}">
                <a16:creationId xmlns:a16="http://schemas.microsoft.com/office/drawing/2014/main" id="{03F0CBC3-E26E-4354-956E-B197BEE869B6}"/>
              </a:ext>
            </a:extLst>
          </p:cNvPr>
          <p:cNvSpPr/>
          <p:nvPr>
            <p:custDataLst>
              <p:tags r:id="rId12"/>
            </p:custDataLst>
          </p:nvPr>
        </p:nvSpPr>
        <p:spPr>
          <a:xfrm>
            <a:off x="6168424" y="1562100"/>
            <a:ext cx="2270093"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652159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custDataLst>
              <p:tags r:id="rId1"/>
            </p:custDataLst>
          </p:nvPr>
        </p:nvSpPr>
        <p:spPr>
          <a:xfrm>
            <a:off x="495738" y="304800"/>
            <a:ext cx="9058555" cy="952500"/>
          </a:xfrm>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2009871"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custDataLst>
                <p:tags r:id="rId21"/>
              </p:custDataLst>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2" name="Freeform: Shape 31">
              <a:extLst>
                <a:ext uri="{FF2B5EF4-FFF2-40B4-BE49-F238E27FC236}">
                  <a16:creationId xmlns:a16="http://schemas.microsoft.com/office/drawing/2014/main" id="{2561AB92-93A7-4D40-95C5-876F7F3A6020}"/>
                </a:ext>
              </a:extLst>
            </p:cNvPr>
            <p:cNvSpPr/>
            <p:nvPr>
              <p:custDataLst>
                <p:tags r:id="rId22"/>
              </p:custDataLst>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4" name="Freeform: Shape 33">
            <a:extLst>
              <a:ext uri="{FF2B5EF4-FFF2-40B4-BE49-F238E27FC236}">
                <a16:creationId xmlns:a16="http://schemas.microsoft.com/office/drawing/2014/main" id="{97561CB4-8D58-49B4-9621-F44594BF6A8C}"/>
              </a:ext>
            </a:extLst>
          </p:cNvPr>
          <p:cNvSpPr/>
          <p:nvPr>
            <p:custDataLst>
              <p:tags r:id="rId2"/>
            </p:custDataLst>
          </p:nvPr>
        </p:nvSpPr>
        <p:spPr>
          <a:xfrm>
            <a:off x="4498122"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C317B4A0-AEEE-4DD3-A308-47B7249F60DE}"/>
              </a:ext>
            </a:extLst>
          </p:cNvPr>
          <p:cNvSpPr/>
          <p:nvPr>
            <p:custDataLst>
              <p:tags r:id="rId3"/>
            </p:custDataLst>
          </p:nvPr>
        </p:nvSpPr>
        <p:spPr>
          <a:xfrm rot="12808814">
            <a:off x="5063726"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18E298F6-2EDB-44BF-9523-6F2EEDEB24A2}"/>
              </a:ext>
            </a:extLst>
          </p:cNvPr>
          <p:cNvSpPr/>
          <p:nvPr>
            <p:custDataLst>
              <p:tags r:id="rId4"/>
            </p:custDataLst>
          </p:nvPr>
        </p:nvSpPr>
        <p:spPr>
          <a:xfrm>
            <a:off x="5157147"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F33254CE-E520-4231-8796-3AFEBADF7040}"/>
              </a:ext>
            </a:extLst>
          </p:cNvPr>
          <p:cNvSpPr/>
          <p:nvPr>
            <p:custDataLst>
              <p:tags r:id="rId5"/>
            </p:custDataLst>
          </p:nvPr>
        </p:nvSpPr>
        <p:spPr>
          <a:xfrm>
            <a:off x="5157147"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17799306-5703-4AB3-A7CB-4BBB165E06ED}"/>
              </a:ext>
            </a:extLst>
          </p:cNvPr>
          <p:cNvSpPr/>
          <p:nvPr>
            <p:custDataLst>
              <p:tags r:id="rId6"/>
            </p:custDataLst>
          </p:nvPr>
        </p:nvSpPr>
        <p:spPr>
          <a:xfrm>
            <a:off x="46811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01F6B89-0099-4097-A0BD-6C423300DA00}"/>
              </a:ext>
            </a:extLst>
          </p:cNvPr>
          <p:cNvSpPr/>
          <p:nvPr>
            <p:custDataLst>
              <p:tags r:id="rId7"/>
            </p:custDataLst>
          </p:nvPr>
        </p:nvSpPr>
        <p:spPr>
          <a:xfrm>
            <a:off x="563311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6487355"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custDataLst>
                <p:tags r:id="rId12"/>
              </p:custDataLst>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B3126BAC-95DC-4DA9-8C50-8473C19B9220}"/>
                </a:ext>
              </a:extLst>
            </p:cNvPr>
            <p:cNvSpPr/>
            <p:nvPr>
              <p:custDataLst>
                <p:tags r:id="rId13"/>
              </p:custDataLst>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B1391FD4-DA92-4881-B7D6-3FFE94983335}"/>
                </a:ext>
              </a:extLst>
            </p:cNvPr>
            <p:cNvSpPr/>
            <p:nvPr>
              <p:custDataLst>
                <p:tags r:id="rId14"/>
              </p:custDataLst>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4" name="Freeform: Shape 43">
              <a:extLst>
                <a:ext uri="{FF2B5EF4-FFF2-40B4-BE49-F238E27FC236}">
                  <a16:creationId xmlns:a16="http://schemas.microsoft.com/office/drawing/2014/main" id="{C78B7D4A-727C-4A3F-9AC2-63840D1659B1}"/>
                </a:ext>
              </a:extLst>
            </p:cNvPr>
            <p:cNvSpPr/>
            <p:nvPr>
              <p:custDataLst>
                <p:tags r:id="rId15"/>
              </p:custDataLst>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D4C4AE82-38DF-4D1B-AEAF-28AF6B01C9C7}"/>
                </a:ext>
              </a:extLst>
            </p:cNvPr>
            <p:cNvSpPr/>
            <p:nvPr>
              <p:custDataLst>
                <p:tags r:id="rId16"/>
              </p:custDataLst>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9002DE2E-7AC3-4A56-A6BC-8EFA54CA1A0A}"/>
                </a:ext>
              </a:extLst>
            </p:cNvPr>
            <p:cNvSpPr/>
            <p:nvPr>
              <p:custDataLst>
                <p:tags r:id="rId17"/>
              </p:custDataLst>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F770EB16-D3D3-4ED6-9C7E-B30C02521D82}"/>
                </a:ext>
              </a:extLst>
            </p:cNvPr>
            <p:cNvSpPr/>
            <p:nvPr>
              <p:custDataLst>
                <p:tags r:id="rId18"/>
              </p:custDataLst>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8" name="Freeform: Shape 47">
              <a:extLst>
                <a:ext uri="{FF2B5EF4-FFF2-40B4-BE49-F238E27FC236}">
                  <a16:creationId xmlns:a16="http://schemas.microsoft.com/office/drawing/2014/main" id="{B5373B6A-AFBF-4B86-8AE4-9E016B50E054}"/>
                </a:ext>
              </a:extLst>
            </p:cNvPr>
            <p:cNvSpPr/>
            <p:nvPr>
              <p:custDataLst>
                <p:tags r:id="rId19"/>
              </p:custDataLst>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9" name="Freeform: Shape 48">
              <a:extLst>
                <a:ext uri="{FF2B5EF4-FFF2-40B4-BE49-F238E27FC236}">
                  <a16:creationId xmlns:a16="http://schemas.microsoft.com/office/drawing/2014/main" id="{EC983F4B-B215-4856-8CD4-3E2F397ABD35}"/>
                </a:ext>
              </a:extLst>
            </p:cNvPr>
            <p:cNvSpPr/>
            <p:nvPr>
              <p:custDataLst>
                <p:tags r:id="rId20"/>
              </p:custDataLst>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grpSp>
      <p:sp>
        <p:nvSpPr>
          <p:cNvPr id="50" name="TextBox 49">
            <a:extLst>
              <a:ext uri="{FF2B5EF4-FFF2-40B4-BE49-F238E27FC236}">
                <a16:creationId xmlns:a16="http://schemas.microsoft.com/office/drawing/2014/main" id="{BA495F26-38D4-4F62-B78D-FE3965FD73F2}"/>
              </a:ext>
            </a:extLst>
          </p:cNvPr>
          <p:cNvSpPr txBox="1"/>
          <p:nvPr>
            <p:custDataLst>
              <p:tags r:id="rId8"/>
            </p:custDataLst>
          </p:nvPr>
        </p:nvSpPr>
        <p:spPr>
          <a:xfrm>
            <a:off x="1631271" y="392252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Monday – Sunday</a:t>
            </a:r>
          </a:p>
          <a:p>
            <a:pPr algn="ctr"/>
            <a:r>
              <a:rPr lang="en-US" dirty="0">
                <a:solidFill>
                  <a:srgbClr val="717175"/>
                </a:solidFill>
                <a:latin typeface="Arial" panose="020B0604020202020204" pitchFamily="34" charset="0"/>
              </a:rPr>
              <a:t>Work Week</a:t>
            </a:r>
          </a:p>
        </p:txBody>
      </p:sp>
      <p:sp>
        <p:nvSpPr>
          <p:cNvPr id="51" name="TextBox 50">
            <a:extLst>
              <a:ext uri="{FF2B5EF4-FFF2-40B4-BE49-F238E27FC236}">
                <a16:creationId xmlns:a16="http://schemas.microsoft.com/office/drawing/2014/main" id="{238A1513-D118-42AB-A375-923EC3A56D6D}"/>
              </a:ext>
            </a:extLst>
          </p:cNvPr>
          <p:cNvSpPr txBox="1"/>
          <p:nvPr>
            <p:custDataLst>
              <p:tags r:id="rId9"/>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Wednesdays </a:t>
            </a:r>
          </a:p>
          <a:p>
            <a:pPr algn="ctr"/>
            <a:r>
              <a:rPr lang="en-US" dirty="0">
                <a:solidFill>
                  <a:srgbClr val="717175"/>
                </a:solidFill>
                <a:latin typeface="Arial" panose="020B0604020202020204" pitchFamily="34" charset="0"/>
              </a:rPr>
              <a:t>After 2:00 PM</a:t>
            </a:r>
          </a:p>
        </p:txBody>
      </p:sp>
      <p:sp>
        <p:nvSpPr>
          <p:cNvPr id="52" name="TextBox 51">
            <a:extLst>
              <a:ext uri="{FF2B5EF4-FFF2-40B4-BE49-F238E27FC236}">
                <a16:creationId xmlns:a16="http://schemas.microsoft.com/office/drawing/2014/main" id="{58AF5430-BB19-477F-956D-ACE30335D2B0}"/>
              </a:ext>
            </a:extLst>
          </p:cNvPr>
          <p:cNvSpPr txBox="1"/>
          <p:nvPr>
            <p:custDataLst>
              <p:tags r:id="rId10"/>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Maintain </a:t>
            </a:r>
          </a:p>
          <a:p>
            <a:pPr algn="ctr"/>
            <a:r>
              <a:rPr lang="en-US" dirty="0">
                <a:solidFill>
                  <a:srgbClr val="717175"/>
                </a:solidFill>
                <a:latin typeface="Arial" panose="020B0604020202020204" pitchFamily="34" charset="0"/>
              </a:rPr>
              <a:t>Time Sheets</a:t>
            </a:r>
          </a:p>
        </p:txBody>
      </p:sp>
      <p:sp>
        <p:nvSpPr>
          <p:cNvPr id="53" name="Freeform: Shape 52">
            <a:extLst>
              <a:ext uri="{FF2B5EF4-FFF2-40B4-BE49-F238E27FC236}">
                <a16:creationId xmlns:a16="http://schemas.microsoft.com/office/drawing/2014/main" id="{F77D3A36-48EA-49C4-84ED-7A4F502D8D3F}"/>
              </a:ext>
            </a:extLst>
          </p:cNvPr>
          <p:cNvSpPr/>
          <p:nvPr>
            <p:custDataLst>
              <p:tags r:id="rId11"/>
            </p:custDataLst>
          </p:nvPr>
        </p:nvSpPr>
        <p:spPr>
          <a:xfrm rot="2247068">
            <a:off x="5267667"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Tree>
    <p:extLst>
      <p:ext uri="{BB962C8B-B14F-4D97-AF65-F5344CB8AC3E}">
        <p14:creationId xmlns:p14="http://schemas.microsoft.com/office/powerpoint/2010/main" val="2092254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FCE7569-94B5-478D-82ED-0D19DC01F2AF}"/>
              </a:ext>
            </a:extLst>
          </p:cNvPr>
          <p:cNvSpPr>
            <a:spLocks noGrp="1"/>
          </p:cNvSpPr>
          <p:nvPr>
            <p:ph type="title"/>
            <p:custDataLst>
              <p:tags r:id="rId1"/>
            </p:custDataLst>
          </p:nvPr>
        </p:nvSpPr>
        <p:spPr>
          <a:xfrm>
            <a:off x="495738" y="304800"/>
            <a:ext cx="9058555" cy="952500"/>
          </a:xfrm>
        </p:spPr>
        <p:txBody>
          <a:bodyPr/>
          <a:lstStyle/>
          <a:p>
            <a:r>
              <a:rPr lang="en-US" dirty="0"/>
              <a:t>SPECIAL BENEFITS</a:t>
            </a:r>
          </a:p>
        </p:txBody>
      </p:sp>
      <p:grpSp>
        <p:nvGrpSpPr>
          <p:cNvPr id="37" name="Graphic 17" descr="User">
            <a:extLst>
              <a:ext uri="{FF2B5EF4-FFF2-40B4-BE49-F238E27FC236}">
                <a16:creationId xmlns:a16="http://schemas.microsoft.com/office/drawing/2014/main" id="{835E763A-4BCA-4FE3-A678-8A775BEC79DC}"/>
              </a:ext>
            </a:extLst>
          </p:cNvPr>
          <p:cNvGrpSpPr/>
          <p:nvPr/>
        </p:nvGrpSpPr>
        <p:grpSpPr>
          <a:xfrm>
            <a:off x="4010459" y="2054247"/>
            <a:ext cx="2064600" cy="2064600"/>
            <a:chOff x="3355975" y="2400300"/>
            <a:chExt cx="914400" cy="914400"/>
          </a:xfrm>
          <a:solidFill>
            <a:srgbClr val="A3AB16"/>
          </a:solidFill>
        </p:grpSpPr>
        <p:sp>
          <p:nvSpPr>
            <p:cNvPr id="38" name="Freeform: Shape 37">
              <a:extLst>
                <a:ext uri="{FF2B5EF4-FFF2-40B4-BE49-F238E27FC236}">
                  <a16:creationId xmlns:a16="http://schemas.microsoft.com/office/drawing/2014/main" id="{125CE423-8F47-41D6-B160-2D29D70F0B8C}"/>
                </a:ext>
              </a:extLst>
            </p:cNvPr>
            <p:cNvSpPr/>
            <p:nvPr>
              <p:custDataLst>
                <p:tags r:id="rId8"/>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CAB4CE5B-9A93-4C65-9AAF-79E52BE6D724}"/>
                </a:ext>
              </a:extLst>
            </p:cNvPr>
            <p:cNvSpPr/>
            <p:nvPr>
              <p:custDataLst>
                <p:tags r:id="rId9"/>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0" name="Graphic 20" descr="Piggy Bank">
            <a:extLst>
              <a:ext uri="{FF2B5EF4-FFF2-40B4-BE49-F238E27FC236}">
                <a16:creationId xmlns:a16="http://schemas.microsoft.com/office/drawing/2014/main" id="{D5EE3D48-8BBC-46DA-837E-B2F6BC5BC887}"/>
              </a:ext>
            </a:extLst>
          </p:cNvPr>
          <p:cNvSpPr/>
          <p:nvPr>
            <p:custDataLst>
              <p:tags r:id="rId2"/>
            </p:custDataLst>
          </p:nvPr>
        </p:nvSpPr>
        <p:spPr>
          <a:xfrm>
            <a:off x="1996399"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53" name="Freeform: Shape 52">
            <a:extLst>
              <a:ext uri="{FF2B5EF4-FFF2-40B4-BE49-F238E27FC236}">
                <a16:creationId xmlns:a16="http://schemas.microsoft.com/office/drawing/2014/main" id="{8634A26C-9A15-44CA-B9BE-A60FC4BAC844}"/>
              </a:ext>
            </a:extLst>
          </p:cNvPr>
          <p:cNvSpPr/>
          <p:nvPr>
            <p:custDataLst>
              <p:tags r:id="rId3"/>
            </p:custDataLst>
          </p:nvPr>
        </p:nvSpPr>
        <p:spPr>
          <a:xfrm rot="17311002" flipH="1">
            <a:off x="6637505" y="2392970"/>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58" name="TextBox 57">
            <a:extLst>
              <a:ext uri="{FF2B5EF4-FFF2-40B4-BE49-F238E27FC236}">
                <a16:creationId xmlns:a16="http://schemas.microsoft.com/office/drawing/2014/main" id="{E7ED1C92-4691-4B42-BB73-E8274B850407}"/>
              </a:ext>
            </a:extLst>
          </p:cNvPr>
          <p:cNvSpPr txBox="1"/>
          <p:nvPr>
            <p:custDataLst>
              <p:tags r:id="rId4"/>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401(k) Plan</a:t>
            </a:r>
          </a:p>
        </p:txBody>
      </p:sp>
      <p:sp>
        <p:nvSpPr>
          <p:cNvPr id="59" name="TextBox 58">
            <a:extLst>
              <a:ext uri="{FF2B5EF4-FFF2-40B4-BE49-F238E27FC236}">
                <a16:creationId xmlns:a16="http://schemas.microsoft.com/office/drawing/2014/main" id="{A831B130-86BD-4C23-85F4-BFEE93EE961A}"/>
              </a:ext>
            </a:extLst>
          </p:cNvPr>
          <p:cNvSpPr txBox="1"/>
          <p:nvPr>
            <p:custDataLst>
              <p:tags r:id="rId5"/>
            </p:custDataLst>
          </p:nvPr>
        </p:nvSpPr>
        <p:spPr>
          <a:xfrm>
            <a:off x="3799840"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Workers Comp</a:t>
            </a:r>
          </a:p>
        </p:txBody>
      </p:sp>
      <p:sp>
        <p:nvSpPr>
          <p:cNvPr id="60" name="TextBox 59">
            <a:extLst>
              <a:ext uri="{FF2B5EF4-FFF2-40B4-BE49-F238E27FC236}">
                <a16:creationId xmlns:a16="http://schemas.microsoft.com/office/drawing/2014/main" id="{CAAF209A-D599-4C68-BFF8-89268D60343F}"/>
              </a:ext>
            </a:extLst>
          </p:cNvPr>
          <p:cNvSpPr txBox="1"/>
          <p:nvPr>
            <p:custDataLst>
              <p:tags r:id="rId6"/>
            </p:custDataLst>
          </p:nvPr>
        </p:nvSpPr>
        <p:spPr>
          <a:xfrm>
            <a:off x="6070600"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Employee Assistance</a:t>
            </a:r>
          </a:p>
        </p:txBody>
      </p:sp>
      <p:sp>
        <p:nvSpPr>
          <p:cNvPr id="62" name="Rectangle 61">
            <a:extLst>
              <a:ext uri="{FF2B5EF4-FFF2-40B4-BE49-F238E27FC236}">
                <a16:creationId xmlns:a16="http://schemas.microsoft.com/office/drawing/2014/main" id="{FE8E1263-12EB-4BB9-B20D-8DA18D91C8B6}"/>
              </a:ext>
            </a:extLst>
          </p:cNvPr>
          <p:cNvSpPr/>
          <p:nvPr>
            <p:custDataLst>
              <p:tags r:id="rId7"/>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832701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aphic 17" descr="User">
            <a:extLst>
              <a:ext uri="{FF2B5EF4-FFF2-40B4-BE49-F238E27FC236}">
                <a16:creationId xmlns:a16="http://schemas.microsoft.com/office/drawing/2014/main" id="{274E46E9-3CED-482D-A246-0C56541AAA9E}"/>
              </a:ext>
            </a:extLst>
          </p:cNvPr>
          <p:cNvGrpSpPr/>
          <p:nvPr/>
        </p:nvGrpSpPr>
        <p:grpSpPr>
          <a:xfrm>
            <a:off x="4010459" y="2054247"/>
            <a:ext cx="2064600" cy="2064600"/>
            <a:chOff x="3355975" y="2400300"/>
            <a:chExt cx="914400" cy="914400"/>
          </a:xfrm>
          <a:solidFill>
            <a:srgbClr val="A3AB16"/>
          </a:solidFill>
        </p:grpSpPr>
        <p:sp>
          <p:nvSpPr>
            <p:cNvPr id="17" name="Freeform: Shape 16">
              <a:extLst>
                <a:ext uri="{FF2B5EF4-FFF2-40B4-BE49-F238E27FC236}">
                  <a16:creationId xmlns:a16="http://schemas.microsoft.com/office/drawing/2014/main" id="{084E520D-7CBF-482E-88B1-FABFA44982A6}"/>
                </a:ext>
              </a:extLst>
            </p:cNvPr>
            <p:cNvSpPr/>
            <p:nvPr>
              <p:custDataLst>
                <p:tags r:id="rId9"/>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8" name="Freeform: Shape 17">
              <a:extLst>
                <a:ext uri="{FF2B5EF4-FFF2-40B4-BE49-F238E27FC236}">
                  <a16:creationId xmlns:a16="http://schemas.microsoft.com/office/drawing/2014/main" id="{34D5CBE0-953B-4792-9952-BB238F61E1BA}"/>
                </a:ext>
              </a:extLst>
            </p:cNvPr>
            <p:cNvSpPr/>
            <p:nvPr>
              <p:custDataLst>
                <p:tags r:id="rId10"/>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19" name="Graphic 20" descr="Piggy Bank">
            <a:extLst>
              <a:ext uri="{FF2B5EF4-FFF2-40B4-BE49-F238E27FC236}">
                <a16:creationId xmlns:a16="http://schemas.microsoft.com/office/drawing/2014/main" id="{613F05E7-0210-4EC3-ACD2-D25E3550D574}"/>
              </a:ext>
            </a:extLst>
          </p:cNvPr>
          <p:cNvSpPr/>
          <p:nvPr>
            <p:custDataLst>
              <p:tags r:id="rId1"/>
            </p:custDataLst>
          </p:nvPr>
        </p:nvSpPr>
        <p:spPr>
          <a:xfrm>
            <a:off x="1996399"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0" name="Freeform: Shape 19">
            <a:extLst>
              <a:ext uri="{FF2B5EF4-FFF2-40B4-BE49-F238E27FC236}">
                <a16:creationId xmlns:a16="http://schemas.microsoft.com/office/drawing/2014/main" id="{CEF953B0-349C-4AE9-B593-1F77666697C4}"/>
              </a:ext>
            </a:extLst>
          </p:cNvPr>
          <p:cNvSpPr/>
          <p:nvPr>
            <p:custDataLst>
              <p:tags r:id="rId2"/>
            </p:custDataLst>
          </p:nvPr>
        </p:nvSpPr>
        <p:spPr>
          <a:xfrm rot="17311002" flipH="1">
            <a:off x="6637505" y="2392970"/>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1" name="TextBox 20">
            <a:extLst>
              <a:ext uri="{FF2B5EF4-FFF2-40B4-BE49-F238E27FC236}">
                <a16:creationId xmlns:a16="http://schemas.microsoft.com/office/drawing/2014/main" id="{B02EA2CC-E68A-4BA3-90FE-2D819D53D872}"/>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401(k) Plan</a:t>
            </a:r>
          </a:p>
        </p:txBody>
      </p:sp>
      <p:sp>
        <p:nvSpPr>
          <p:cNvPr id="22" name="TextBox 21">
            <a:extLst>
              <a:ext uri="{FF2B5EF4-FFF2-40B4-BE49-F238E27FC236}">
                <a16:creationId xmlns:a16="http://schemas.microsoft.com/office/drawing/2014/main" id="{DD8C39A8-C6BA-490D-82F5-353E128A31DC}"/>
              </a:ext>
            </a:extLst>
          </p:cNvPr>
          <p:cNvSpPr txBox="1"/>
          <p:nvPr>
            <p:custDataLst>
              <p:tags r:id="rId4"/>
            </p:custDataLst>
          </p:nvPr>
        </p:nvSpPr>
        <p:spPr>
          <a:xfrm>
            <a:off x="3799840"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Workers Comp</a:t>
            </a:r>
          </a:p>
        </p:txBody>
      </p:sp>
      <p:sp>
        <p:nvSpPr>
          <p:cNvPr id="23" name="TextBox 22">
            <a:extLst>
              <a:ext uri="{FF2B5EF4-FFF2-40B4-BE49-F238E27FC236}">
                <a16:creationId xmlns:a16="http://schemas.microsoft.com/office/drawing/2014/main" id="{6AEB3524-DA64-46A4-8798-7F8DAAAD481F}"/>
              </a:ext>
            </a:extLst>
          </p:cNvPr>
          <p:cNvSpPr txBox="1"/>
          <p:nvPr>
            <p:custDataLst>
              <p:tags r:id="rId5"/>
            </p:custDataLst>
          </p:nvPr>
        </p:nvSpPr>
        <p:spPr>
          <a:xfrm>
            <a:off x="6070600"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Employee Assistance</a:t>
            </a:r>
          </a:p>
        </p:txBody>
      </p:sp>
      <p:sp>
        <p:nvSpPr>
          <p:cNvPr id="24" name="Rectangle 23">
            <a:extLst>
              <a:ext uri="{FF2B5EF4-FFF2-40B4-BE49-F238E27FC236}">
                <a16:creationId xmlns:a16="http://schemas.microsoft.com/office/drawing/2014/main" id="{97AAF9EB-46C7-483C-9D04-7B95AF02B7C2}"/>
              </a:ext>
            </a:extLst>
          </p:cNvPr>
          <p:cNvSpPr/>
          <p:nvPr>
            <p:custDataLst>
              <p:tags r:id="rId6"/>
            </p:custDataLst>
          </p:nvPr>
        </p:nvSpPr>
        <p:spPr>
          <a:xfrm>
            <a:off x="6116698" y="1562100"/>
            <a:ext cx="2321819"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57" name="Freeform 29">
            <a:extLst>
              <a:ext uri="{FF2B5EF4-FFF2-40B4-BE49-F238E27FC236}">
                <a16:creationId xmlns:a16="http://schemas.microsoft.com/office/drawing/2014/main" id="{0F33D7D2-947F-4CFA-8D42-7E0B09B8FBAB}"/>
              </a:ext>
            </a:extLst>
          </p:cNvPr>
          <p:cNvSpPr>
            <a:spLocks/>
          </p:cNvSpPr>
          <p:nvPr>
            <p:custDataLst>
              <p:tags r:id="rId7"/>
            </p:custDataLst>
          </p:nvPr>
        </p:nvSpPr>
        <p:spPr bwMode="auto">
          <a:xfrm>
            <a:off x="5213718" y="3022989"/>
            <a:ext cx="749300" cy="890587"/>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D93240"/>
          </a:solidFill>
          <a:ln>
            <a:solidFill>
              <a:schemeClr val="bg1"/>
            </a:solid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
        <p:nvSpPr>
          <p:cNvPr id="3" name="Title 2">
            <a:extLst>
              <a:ext uri="{FF2B5EF4-FFF2-40B4-BE49-F238E27FC236}">
                <a16:creationId xmlns:a16="http://schemas.microsoft.com/office/drawing/2014/main" id="{FF347152-FD60-4562-88F9-E98EE0606CFF}"/>
              </a:ext>
            </a:extLst>
          </p:cNvPr>
          <p:cNvSpPr>
            <a:spLocks noGrp="1"/>
          </p:cNvSpPr>
          <p:nvPr>
            <p:ph type="title"/>
            <p:custDataLst>
              <p:tags r:id="rId8"/>
            </p:custDataLst>
          </p:nvPr>
        </p:nvSpPr>
        <p:spPr>
          <a:xfrm>
            <a:off x="495738" y="304800"/>
            <a:ext cx="9058555" cy="952500"/>
          </a:xfrm>
        </p:spPr>
        <p:txBody>
          <a:bodyPr/>
          <a:lstStyle/>
          <a:p>
            <a:r>
              <a:rPr lang="en-US" dirty="0"/>
              <a:t>SPECIAL BENEFITS</a:t>
            </a:r>
          </a:p>
        </p:txBody>
      </p:sp>
    </p:spTree>
    <p:extLst>
      <p:ext uri="{BB962C8B-B14F-4D97-AF65-F5344CB8AC3E}">
        <p14:creationId xmlns:p14="http://schemas.microsoft.com/office/powerpoint/2010/main" val="2127329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FCE7569-94B5-478D-82ED-0D19DC01F2AF}"/>
              </a:ext>
            </a:extLst>
          </p:cNvPr>
          <p:cNvSpPr>
            <a:spLocks noGrp="1"/>
          </p:cNvSpPr>
          <p:nvPr>
            <p:ph type="title"/>
            <p:custDataLst>
              <p:tags r:id="rId1"/>
            </p:custDataLst>
          </p:nvPr>
        </p:nvSpPr>
        <p:spPr>
          <a:xfrm>
            <a:off x="495738" y="304800"/>
            <a:ext cx="9058555" cy="952500"/>
          </a:xfrm>
        </p:spPr>
        <p:txBody>
          <a:bodyPr/>
          <a:lstStyle/>
          <a:p>
            <a:r>
              <a:rPr lang="en-US" dirty="0"/>
              <a:t>SPECIAL BENEFITS</a:t>
            </a:r>
          </a:p>
        </p:txBody>
      </p:sp>
      <p:grpSp>
        <p:nvGrpSpPr>
          <p:cNvPr id="11" name="Graphic 17" descr="User">
            <a:extLst>
              <a:ext uri="{FF2B5EF4-FFF2-40B4-BE49-F238E27FC236}">
                <a16:creationId xmlns:a16="http://schemas.microsoft.com/office/drawing/2014/main" id="{D0430C13-8559-4F1A-ADA8-F8C9626A00B7}"/>
              </a:ext>
            </a:extLst>
          </p:cNvPr>
          <p:cNvGrpSpPr/>
          <p:nvPr/>
        </p:nvGrpSpPr>
        <p:grpSpPr>
          <a:xfrm>
            <a:off x="4010459" y="2054247"/>
            <a:ext cx="2064600" cy="2064600"/>
            <a:chOff x="3355975" y="2400300"/>
            <a:chExt cx="914400" cy="914400"/>
          </a:xfrm>
          <a:solidFill>
            <a:srgbClr val="A3AB16"/>
          </a:solidFill>
        </p:grpSpPr>
        <p:sp>
          <p:nvSpPr>
            <p:cNvPr id="12" name="Freeform: Shape 11">
              <a:extLst>
                <a:ext uri="{FF2B5EF4-FFF2-40B4-BE49-F238E27FC236}">
                  <a16:creationId xmlns:a16="http://schemas.microsoft.com/office/drawing/2014/main" id="{7D9A05D7-B30D-48B3-88BC-E0421B6BB5E7}"/>
                </a:ext>
              </a:extLst>
            </p:cNvPr>
            <p:cNvSpPr/>
            <p:nvPr>
              <p:custDataLst>
                <p:tags r:id="rId8"/>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3" name="Freeform: Shape 12">
              <a:extLst>
                <a:ext uri="{FF2B5EF4-FFF2-40B4-BE49-F238E27FC236}">
                  <a16:creationId xmlns:a16="http://schemas.microsoft.com/office/drawing/2014/main" id="{1BD22388-6CA2-4733-891D-C8D0437BB582}"/>
                </a:ext>
              </a:extLst>
            </p:cNvPr>
            <p:cNvSpPr/>
            <p:nvPr>
              <p:custDataLst>
                <p:tags r:id="rId9"/>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14" name="Graphic 20" descr="Piggy Bank">
            <a:extLst>
              <a:ext uri="{FF2B5EF4-FFF2-40B4-BE49-F238E27FC236}">
                <a16:creationId xmlns:a16="http://schemas.microsoft.com/office/drawing/2014/main" id="{572963AB-8411-4143-974D-EC8B95A985C4}"/>
              </a:ext>
            </a:extLst>
          </p:cNvPr>
          <p:cNvSpPr/>
          <p:nvPr>
            <p:custDataLst>
              <p:tags r:id="rId2"/>
            </p:custDataLst>
          </p:nvPr>
        </p:nvSpPr>
        <p:spPr>
          <a:xfrm>
            <a:off x="1996399"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B2E523E8-81A7-43DA-9030-157638178764}"/>
              </a:ext>
            </a:extLst>
          </p:cNvPr>
          <p:cNvSpPr/>
          <p:nvPr>
            <p:custDataLst>
              <p:tags r:id="rId3"/>
            </p:custDataLst>
          </p:nvPr>
        </p:nvSpPr>
        <p:spPr>
          <a:xfrm rot="17311002" flipH="1">
            <a:off x="6637505" y="2392970"/>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17" name="TextBox 16">
            <a:extLst>
              <a:ext uri="{FF2B5EF4-FFF2-40B4-BE49-F238E27FC236}">
                <a16:creationId xmlns:a16="http://schemas.microsoft.com/office/drawing/2014/main" id="{D5887FA5-3D61-41B9-A4BD-0BF5A235E0B3}"/>
              </a:ext>
            </a:extLst>
          </p:cNvPr>
          <p:cNvSpPr txBox="1"/>
          <p:nvPr>
            <p:custDataLst>
              <p:tags r:id="rId4"/>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401(k) Plan</a:t>
            </a:r>
          </a:p>
        </p:txBody>
      </p:sp>
      <p:sp>
        <p:nvSpPr>
          <p:cNvPr id="18" name="TextBox 17">
            <a:extLst>
              <a:ext uri="{FF2B5EF4-FFF2-40B4-BE49-F238E27FC236}">
                <a16:creationId xmlns:a16="http://schemas.microsoft.com/office/drawing/2014/main" id="{4EBC1C88-F7A8-42D6-829C-698503B6092E}"/>
              </a:ext>
            </a:extLst>
          </p:cNvPr>
          <p:cNvSpPr txBox="1"/>
          <p:nvPr>
            <p:custDataLst>
              <p:tags r:id="rId5"/>
            </p:custDataLst>
          </p:nvPr>
        </p:nvSpPr>
        <p:spPr>
          <a:xfrm>
            <a:off x="3799840"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Workers Comp</a:t>
            </a:r>
          </a:p>
        </p:txBody>
      </p:sp>
      <p:sp>
        <p:nvSpPr>
          <p:cNvPr id="19" name="TextBox 18">
            <a:extLst>
              <a:ext uri="{FF2B5EF4-FFF2-40B4-BE49-F238E27FC236}">
                <a16:creationId xmlns:a16="http://schemas.microsoft.com/office/drawing/2014/main" id="{2B01B6DD-0AA6-4586-A9DD-6B49AC115273}"/>
              </a:ext>
            </a:extLst>
          </p:cNvPr>
          <p:cNvSpPr txBox="1"/>
          <p:nvPr>
            <p:custDataLst>
              <p:tags r:id="rId6"/>
            </p:custDataLst>
          </p:nvPr>
        </p:nvSpPr>
        <p:spPr>
          <a:xfrm>
            <a:off x="6070600"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Employee Assistance</a:t>
            </a:r>
          </a:p>
        </p:txBody>
      </p:sp>
      <p:sp>
        <p:nvSpPr>
          <p:cNvPr id="21" name="Freeform 29">
            <a:extLst>
              <a:ext uri="{FF2B5EF4-FFF2-40B4-BE49-F238E27FC236}">
                <a16:creationId xmlns:a16="http://schemas.microsoft.com/office/drawing/2014/main" id="{09D1E487-C084-4638-BD39-61454D20F2F8}"/>
              </a:ext>
            </a:extLst>
          </p:cNvPr>
          <p:cNvSpPr>
            <a:spLocks/>
          </p:cNvSpPr>
          <p:nvPr>
            <p:custDataLst>
              <p:tags r:id="rId7"/>
            </p:custDataLst>
          </p:nvPr>
        </p:nvSpPr>
        <p:spPr bwMode="auto">
          <a:xfrm>
            <a:off x="5213718" y="3022989"/>
            <a:ext cx="749300" cy="890587"/>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D93240"/>
          </a:solidFill>
          <a:ln>
            <a:solidFill>
              <a:schemeClr val="bg1"/>
            </a:solid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Tree>
    <p:extLst>
      <p:ext uri="{BB962C8B-B14F-4D97-AF65-F5344CB8AC3E}">
        <p14:creationId xmlns:p14="http://schemas.microsoft.com/office/powerpoint/2010/main" val="2199640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4">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custDataLst>
              <p:tags r:id="rId2"/>
            </p:custDataLst>
          </p:nvPr>
        </p:nvSpPr>
        <p:spPr>
          <a:xfrm>
            <a:off x="495738" y="304800"/>
            <a:ext cx="9168522" cy="952500"/>
          </a:xfrm>
        </p:spPr>
        <p:txBody>
          <a:bodyPr/>
          <a:lstStyle/>
          <a:p>
            <a:r>
              <a:rPr lang="en-US" dirty="0"/>
              <a:t>OUR MISSION</a:t>
            </a:r>
          </a:p>
        </p:txBody>
      </p:sp>
      <p:grpSp>
        <p:nvGrpSpPr>
          <p:cNvPr id="24" name="Graphic 22" descr="Rocket">
            <a:extLst>
              <a:ext uri="{FF2B5EF4-FFF2-40B4-BE49-F238E27FC236}">
                <a16:creationId xmlns:a16="http://schemas.microsoft.com/office/drawing/2014/main" id="{0CC3958E-F178-4934-B9C5-1999A6132A66}"/>
              </a:ext>
            </a:extLst>
          </p:cNvPr>
          <p:cNvGrpSpPr/>
          <p:nvPr/>
        </p:nvGrpSpPr>
        <p:grpSpPr>
          <a:xfrm rot="2664900" flipH="1">
            <a:off x="5574527" y="1987576"/>
            <a:ext cx="3124200" cy="3124200"/>
            <a:chOff x="3355975" y="2400300"/>
            <a:chExt cx="914400" cy="914400"/>
          </a:xfrm>
          <a:solidFill>
            <a:srgbClr val="A3AB16"/>
          </a:solidFill>
        </p:grpSpPr>
        <p:sp>
          <p:nvSpPr>
            <p:cNvPr id="25" name="Freeform: Shape 24">
              <a:extLst>
                <a:ext uri="{FF2B5EF4-FFF2-40B4-BE49-F238E27FC236}">
                  <a16:creationId xmlns:a16="http://schemas.microsoft.com/office/drawing/2014/main" id="{B69EC026-7ECE-4260-8A32-AEE2FEDF63BB}"/>
                </a:ext>
              </a:extLst>
            </p:cNvPr>
            <p:cNvSpPr/>
            <p:nvPr>
              <p:custDataLst>
                <p:tags r:id="rId7"/>
              </p:custDataLst>
            </p:nvPr>
          </p:nvSpPr>
          <p:spPr>
            <a:xfrm>
              <a:off x="4014629" y="2468124"/>
              <a:ext cx="180975" cy="180975"/>
            </a:xfrm>
            <a:custGeom>
              <a:avLst/>
              <a:gdLst>
                <a:gd name="connsiteX0" fmla="*/ 177641 w 180975"/>
                <a:gd name="connsiteY0" fmla="*/ 12186 h 180975"/>
                <a:gd name="connsiteX1" fmla="*/ 7144 w 180975"/>
                <a:gd name="connsiteY1" fmla="*/ 33141 h 180975"/>
                <a:gd name="connsiteX2" fmla="*/ 85249 w 180975"/>
                <a:gd name="connsiteY2" fmla="*/ 95054 h 180975"/>
                <a:gd name="connsiteX3" fmla="*/ 148114 w 180975"/>
                <a:gd name="connsiteY3" fmla="*/ 175064 h 180975"/>
                <a:gd name="connsiteX4" fmla="*/ 177641 w 180975"/>
                <a:gd name="connsiteY4" fmla="*/ 12186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77641" y="12186"/>
                  </a:moveTo>
                  <a:cubicBezTo>
                    <a:pt x="164306" y="-1149"/>
                    <a:pt x="78581" y="14091"/>
                    <a:pt x="7144" y="33141"/>
                  </a:cubicBezTo>
                  <a:cubicBezTo>
                    <a:pt x="32861" y="48381"/>
                    <a:pt x="59531" y="69336"/>
                    <a:pt x="85249" y="95054"/>
                  </a:cubicBezTo>
                  <a:cubicBezTo>
                    <a:pt x="111919" y="121724"/>
                    <a:pt x="132874" y="148394"/>
                    <a:pt x="148114" y="175064"/>
                  </a:cubicBezTo>
                  <a:cubicBezTo>
                    <a:pt x="167164" y="101721"/>
                    <a:pt x="191929" y="25521"/>
                    <a:pt x="177641" y="121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26" name="Freeform: Shape 25">
              <a:extLst>
                <a:ext uri="{FF2B5EF4-FFF2-40B4-BE49-F238E27FC236}">
                  <a16:creationId xmlns:a16="http://schemas.microsoft.com/office/drawing/2014/main" id="{688D12A7-BB51-4005-AB9E-5020928D4ABF}"/>
                </a:ext>
              </a:extLst>
            </p:cNvPr>
            <p:cNvSpPr/>
            <p:nvPr>
              <p:custDataLst>
                <p:tags r:id="rId8"/>
              </p:custDataLst>
            </p:nvPr>
          </p:nvSpPr>
          <p:spPr>
            <a:xfrm>
              <a:off x="3422238" y="2729984"/>
              <a:ext cx="238125" cy="228600"/>
            </a:xfrm>
            <a:custGeom>
              <a:avLst/>
              <a:gdLst>
                <a:gd name="connsiteX0" fmla="*/ 239489 w 238125"/>
                <a:gd name="connsiteY0" fmla="*/ 21789 h 228600"/>
                <a:gd name="connsiteX1" fmla="*/ 207104 w 238125"/>
                <a:gd name="connsiteY1" fmla="*/ 9406 h 228600"/>
                <a:gd name="connsiteX2" fmla="*/ 169004 w 238125"/>
                <a:gd name="connsiteY2" fmla="*/ 17026 h 228600"/>
                <a:gd name="connsiteX3" fmla="*/ 17557 w 238125"/>
                <a:gd name="connsiteY3" fmla="*/ 168474 h 228600"/>
                <a:gd name="connsiteX4" fmla="*/ 49942 w 238125"/>
                <a:gd name="connsiteY4" fmla="*/ 228481 h 228600"/>
                <a:gd name="connsiteX5" fmla="*/ 176624 w 238125"/>
                <a:gd name="connsiteY5" fmla="*/ 199906 h 228600"/>
                <a:gd name="connsiteX6" fmla="*/ 239489 w 238125"/>
                <a:gd name="connsiteY6" fmla="*/ 21789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125" h="228600">
                  <a:moveTo>
                    <a:pt x="239489" y="21789"/>
                  </a:moveTo>
                  <a:lnTo>
                    <a:pt x="207104" y="9406"/>
                  </a:lnTo>
                  <a:cubicBezTo>
                    <a:pt x="193769" y="4644"/>
                    <a:pt x="179482" y="7501"/>
                    <a:pt x="169004" y="17026"/>
                  </a:cubicBezTo>
                  <a:lnTo>
                    <a:pt x="17557" y="168474"/>
                  </a:lnTo>
                  <a:cubicBezTo>
                    <a:pt x="-7208" y="193239"/>
                    <a:pt x="15652" y="236101"/>
                    <a:pt x="49942" y="228481"/>
                  </a:cubicBezTo>
                  <a:lnTo>
                    <a:pt x="176624" y="199906"/>
                  </a:lnTo>
                  <a:cubicBezTo>
                    <a:pt x="187102" y="152281"/>
                    <a:pt x="204247" y="88464"/>
                    <a:pt x="239489" y="2178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28" name="Freeform: Shape 27">
              <a:extLst>
                <a:ext uri="{FF2B5EF4-FFF2-40B4-BE49-F238E27FC236}">
                  <a16:creationId xmlns:a16="http://schemas.microsoft.com/office/drawing/2014/main" id="{ADB4BD2A-1BC2-4D3A-BBA1-F1AB55758DAD}"/>
                </a:ext>
              </a:extLst>
            </p:cNvPr>
            <p:cNvSpPr/>
            <p:nvPr>
              <p:custDataLst>
                <p:tags r:id="rId9"/>
              </p:custDataLst>
            </p:nvPr>
          </p:nvSpPr>
          <p:spPr>
            <a:xfrm>
              <a:off x="3702250" y="2993231"/>
              <a:ext cx="228600" cy="247650"/>
            </a:xfrm>
            <a:custGeom>
              <a:avLst/>
              <a:gdLst>
                <a:gd name="connsiteX0" fmla="*/ 211890 w 228600"/>
                <a:gd name="connsiteY0" fmla="*/ 7144 h 247650"/>
                <a:gd name="connsiteX1" fmla="*/ 37583 w 228600"/>
                <a:gd name="connsiteY1" fmla="*/ 68104 h 247650"/>
                <a:gd name="connsiteX2" fmla="*/ 8055 w 228600"/>
                <a:gd name="connsiteY2" fmla="*/ 203359 h 247650"/>
                <a:gd name="connsiteX3" fmla="*/ 68063 w 228600"/>
                <a:gd name="connsiteY3" fmla="*/ 235744 h 247650"/>
                <a:gd name="connsiteX4" fmla="*/ 219510 w 228600"/>
                <a:gd name="connsiteY4" fmla="*/ 84296 h 247650"/>
                <a:gd name="connsiteX5" fmla="*/ 227130 w 228600"/>
                <a:gd name="connsiteY5" fmla="*/ 46196 h 247650"/>
                <a:gd name="connsiteX6" fmla="*/ 211890 w 228600"/>
                <a:gd name="connsiteY6"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600" h="247650">
                  <a:moveTo>
                    <a:pt x="211890" y="7144"/>
                  </a:moveTo>
                  <a:cubicBezTo>
                    <a:pt x="148073" y="40481"/>
                    <a:pt x="87113" y="58579"/>
                    <a:pt x="37583" y="68104"/>
                  </a:cubicBezTo>
                  <a:lnTo>
                    <a:pt x="8055" y="203359"/>
                  </a:lnTo>
                  <a:cubicBezTo>
                    <a:pt x="435" y="237649"/>
                    <a:pt x="42345" y="261461"/>
                    <a:pt x="68063" y="235744"/>
                  </a:cubicBezTo>
                  <a:lnTo>
                    <a:pt x="219510" y="84296"/>
                  </a:lnTo>
                  <a:cubicBezTo>
                    <a:pt x="229035" y="74771"/>
                    <a:pt x="232845" y="59531"/>
                    <a:pt x="227130" y="46196"/>
                  </a:cubicBezTo>
                  <a:lnTo>
                    <a:pt x="211890"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29" name="Freeform: Shape 28">
              <a:extLst>
                <a:ext uri="{FF2B5EF4-FFF2-40B4-BE49-F238E27FC236}">
                  <a16:creationId xmlns:a16="http://schemas.microsoft.com/office/drawing/2014/main" id="{9B9E40B6-2560-4C67-85A4-697A9674826D}"/>
                </a:ext>
              </a:extLst>
            </p:cNvPr>
            <p:cNvSpPr/>
            <p:nvPr>
              <p:custDataLst>
                <p:tags r:id="rId10"/>
              </p:custDataLst>
            </p:nvPr>
          </p:nvSpPr>
          <p:spPr>
            <a:xfrm>
              <a:off x="3625056" y="2511266"/>
              <a:ext cx="523875" cy="523875"/>
            </a:xfrm>
            <a:custGeom>
              <a:avLst/>
              <a:gdLst>
                <a:gd name="connsiteX0" fmla="*/ 345281 w 523875"/>
                <a:gd name="connsiteY0" fmla="*/ 7144 h 523875"/>
                <a:gd name="connsiteX1" fmla="*/ 163354 w 523875"/>
                <a:gd name="connsiteY1" fmla="*/ 130969 h 523875"/>
                <a:gd name="connsiteX2" fmla="*/ 7144 w 523875"/>
                <a:gd name="connsiteY2" fmla="*/ 459581 h 523875"/>
                <a:gd name="connsiteX3" fmla="*/ 66199 w 523875"/>
                <a:gd name="connsiteY3" fmla="*/ 518636 h 523875"/>
                <a:gd name="connsiteX4" fmla="*/ 395764 w 523875"/>
                <a:gd name="connsiteY4" fmla="*/ 363379 h 523875"/>
                <a:gd name="connsiteX5" fmla="*/ 519589 w 523875"/>
                <a:gd name="connsiteY5" fmla="*/ 182404 h 523875"/>
                <a:gd name="connsiteX6" fmla="*/ 447199 w 523875"/>
                <a:gd name="connsiteY6" fmla="*/ 77629 h 523875"/>
                <a:gd name="connsiteX7" fmla="*/ 345281 w 523875"/>
                <a:gd name="connsiteY7" fmla="*/ 7144 h 523875"/>
                <a:gd name="connsiteX8" fmla="*/ 393859 w 523875"/>
                <a:gd name="connsiteY8" fmla="*/ 212884 h 523875"/>
                <a:gd name="connsiteX9" fmla="*/ 312896 w 523875"/>
                <a:gd name="connsiteY9" fmla="*/ 212884 h 523875"/>
                <a:gd name="connsiteX10" fmla="*/ 312896 w 523875"/>
                <a:gd name="connsiteY10" fmla="*/ 131921 h 523875"/>
                <a:gd name="connsiteX11" fmla="*/ 393859 w 523875"/>
                <a:gd name="connsiteY11" fmla="*/ 131921 h 523875"/>
                <a:gd name="connsiteX12" fmla="*/ 393859 w 523875"/>
                <a:gd name="connsiteY12" fmla="*/ 212884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3875" h="523875">
                  <a:moveTo>
                    <a:pt x="345281" y="7144"/>
                  </a:moveTo>
                  <a:cubicBezTo>
                    <a:pt x="289084" y="30004"/>
                    <a:pt x="225266" y="69056"/>
                    <a:pt x="163354" y="130969"/>
                  </a:cubicBezTo>
                  <a:cubicBezTo>
                    <a:pt x="50006" y="244316"/>
                    <a:pt x="16669" y="381476"/>
                    <a:pt x="7144" y="459581"/>
                  </a:cubicBezTo>
                  <a:lnTo>
                    <a:pt x="66199" y="518636"/>
                  </a:lnTo>
                  <a:cubicBezTo>
                    <a:pt x="144304" y="509111"/>
                    <a:pt x="282416" y="476726"/>
                    <a:pt x="395764" y="363379"/>
                  </a:cubicBezTo>
                  <a:cubicBezTo>
                    <a:pt x="457676" y="301466"/>
                    <a:pt x="496729" y="238601"/>
                    <a:pt x="519589" y="182404"/>
                  </a:cubicBezTo>
                  <a:cubicBezTo>
                    <a:pt x="507206" y="150971"/>
                    <a:pt x="482441" y="113824"/>
                    <a:pt x="447199" y="77629"/>
                  </a:cubicBezTo>
                  <a:cubicBezTo>
                    <a:pt x="412909" y="44291"/>
                    <a:pt x="376714" y="19526"/>
                    <a:pt x="345281" y="7144"/>
                  </a:cubicBezTo>
                  <a:close/>
                  <a:moveTo>
                    <a:pt x="393859" y="212884"/>
                  </a:moveTo>
                  <a:cubicBezTo>
                    <a:pt x="371951" y="234791"/>
                    <a:pt x="335756" y="234791"/>
                    <a:pt x="312896" y="212884"/>
                  </a:cubicBezTo>
                  <a:cubicBezTo>
                    <a:pt x="290989" y="190976"/>
                    <a:pt x="290989" y="154781"/>
                    <a:pt x="312896" y="131921"/>
                  </a:cubicBezTo>
                  <a:cubicBezTo>
                    <a:pt x="334804" y="110014"/>
                    <a:pt x="370999" y="110014"/>
                    <a:pt x="393859" y="131921"/>
                  </a:cubicBezTo>
                  <a:cubicBezTo>
                    <a:pt x="415766" y="154781"/>
                    <a:pt x="415766" y="190976"/>
                    <a:pt x="393859" y="2128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0" name="Freeform: Shape 29">
              <a:extLst>
                <a:ext uri="{FF2B5EF4-FFF2-40B4-BE49-F238E27FC236}">
                  <a16:creationId xmlns:a16="http://schemas.microsoft.com/office/drawing/2014/main" id="{BE2046BD-62CC-42C2-BBEA-F74740506118}"/>
                </a:ext>
              </a:extLst>
            </p:cNvPr>
            <p:cNvSpPr/>
            <p:nvPr>
              <p:custDataLst>
                <p:tags r:id="rId11"/>
              </p:custDataLst>
            </p:nvPr>
          </p:nvSpPr>
          <p:spPr>
            <a:xfrm>
              <a:off x="3512869" y="2999283"/>
              <a:ext cx="142875" cy="142875"/>
            </a:xfrm>
            <a:custGeom>
              <a:avLst/>
              <a:gdLst>
                <a:gd name="connsiteX0" fmla="*/ 118379 w 142875"/>
                <a:gd name="connsiteY0" fmla="*/ 31572 h 142875"/>
                <a:gd name="connsiteX1" fmla="*/ 73611 w 142875"/>
                <a:gd name="connsiteY1" fmla="*/ 22047 h 142875"/>
                <a:gd name="connsiteX2" fmla="*/ 9794 w 142875"/>
                <a:gd name="connsiteY2" fmla="*/ 140157 h 142875"/>
                <a:gd name="connsiteX3" fmla="*/ 127904 w 142875"/>
                <a:gd name="connsiteY3" fmla="*/ 76339 h 142875"/>
                <a:gd name="connsiteX4" fmla="*/ 118379 w 142875"/>
                <a:gd name="connsiteY4" fmla="*/ 31572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18379" y="31572"/>
                  </a:moveTo>
                  <a:cubicBezTo>
                    <a:pt x="103139" y="16332"/>
                    <a:pt x="105044" y="-9386"/>
                    <a:pt x="73611" y="22047"/>
                  </a:cubicBezTo>
                  <a:cubicBezTo>
                    <a:pt x="42179" y="53479"/>
                    <a:pt x="-4494" y="124917"/>
                    <a:pt x="9794" y="140157"/>
                  </a:cubicBezTo>
                  <a:cubicBezTo>
                    <a:pt x="25034" y="155397"/>
                    <a:pt x="96471" y="107772"/>
                    <a:pt x="127904" y="76339"/>
                  </a:cubicBezTo>
                  <a:cubicBezTo>
                    <a:pt x="159336" y="43954"/>
                    <a:pt x="133619" y="45859"/>
                    <a:pt x="118379" y="3157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5" name="Group 34">
            <a:extLst>
              <a:ext uri="{FF2B5EF4-FFF2-40B4-BE49-F238E27FC236}">
                <a16:creationId xmlns:a16="http://schemas.microsoft.com/office/drawing/2014/main" id="{62B7E607-45A9-45FF-8594-0643A56C3BAB}"/>
              </a:ext>
            </a:extLst>
          </p:cNvPr>
          <p:cNvGrpSpPr/>
          <p:nvPr>
            <p:custDataLst>
              <p:tags r:id="rId3"/>
            </p:custDataLst>
          </p:nvPr>
        </p:nvGrpSpPr>
        <p:grpSpPr>
          <a:xfrm>
            <a:off x="1556148" y="1477099"/>
            <a:ext cx="4308289" cy="2526506"/>
            <a:chOff x="642796" y="1866900"/>
            <a:chExt cx="4308289" cy="2526506"/>
          </a:xfrm>
        </p:grpSpPr>
        <p:sp>
          <p:nvSpPr>
            <p:cNvPr id="31" name="TextBox 30">
              <a:extLst>
                <a:ext uri="{FF2B5EF4-FFF2-40B4-BE49-F238E27FC236}">
                  <a16:creationId xmlns:a16="http://schemas.microsoft.com/office/drawing/2014/main" id="{B361A320-1E49-4326-9AC5-35D1EC92644B}"/>
                </a:ext>
              </a:extLst>
            </p:cNvPr>
            <p:cNvSpPr txBox="1"/>
            <p:nvPr>
              <p:custDataLst>
                <p:tags r:id="rId4"/>
              </p:custDataLst>
            </p:nvPr>
          </p:nvSpPr>
          <p:spPr>
            <a:xfrm>
              <a:off x="724005" y="1866900"/>
              <a:ext cx="4145870" cy="1107996"/>
            </a:xfrm>
            <a:prstGeom prst="rect">
              <a:avLst/>
            </a:prstGeom>
            <a:noFill/>
          </p:spPr>
          <p:txBody>
            <a:bodyPr wrap="square" rtlCol="0">
              <a:spAutoFit/>
            </a:bodyPr>
            <a:lstStyle/>
            <a:p>
              <a:pPr algn="ctr"/>
              <a:r>
                <a:rPr lang="en-US" sz="6600" dirty="0">
                  <a:solidFill>
                    <a:srgbClr val="717175"/>
                  </a:solidFill>
                  <a:latin typeface="Arial" panose="020B0604020202020204" pitchFamily="34" charset="0"/>
                </a:rPr>
                <a:t>finest file</a:t>
              </a:r>
            </a:p>
          </p:txBody>
        </p:sp>
        <p:sp>
          <p:nvSpPr>
            <p:cNvPr id="32" name="TextBox 31">
              <a:extLst>
                <a:ext uri="{FF2B5EF4-FFF2-40B4-BE49-F238E27FC236}">
                  <a16:creationId xmlns:a16="http://schemas.microsoft.com/office/drawing/2014/main" id="{BBB0671A-ACB2-4334-98EF-F4A1E019055D}"/>
                </a:ext>
              </a:extLst>
            </p:cNvPr>
            <p:cNvSpPr txBox="1"/>
            <p:nvPr>
              <p:custDataLst>
                <p:tags r:id="rId5"/>
              </p:custDataLst>
            </p:nvPr>
          </p:nvSpPr>
          <p:spPr>
            <a:xfrm>
              <a:off x="945864" y="2712303"/>
              <a:ext cx="3702152" cy="846386"/>
            </a:xfrm>
            <a:prstGeom prst="rect">
              <a:avLst/>
            </a:prstGeom>
            <a:noFill/>
          </p:spPr>
          <p:txBody>
            <a:bodyPr wrap="square" rtlCol="0">
              <a:spAutoFit/>
            </a:bodyPr>
            <a:lstStyle/>
            <a:p>
              <a:pPr algn="ctr"/>
              <a:r>
                <a:rPr lang="en-US" sz="4900" dirty="0">
                  <a:solidFill>
                    <a:srgbClr val="717175"/>
                  </a:solidFill>
                  <a:latin typeface="Impact" panose="020B0806030902050204" pitchFamily="34" charset="0"/>
                </a:rPr>
                <a:t>MANAGEMENT</a:t>
              </a:r>
            </a:p>
          </p:txBody>
        </p:sp>
        <p:sp>
          <p:nvSpPr>
            <p:cNvPr id="33" name="TextBox 32">
              <a:extLst>
                <a:ext uri="{FF2B5EF4-FFF2-40B4-BE49-F238E27FC236}">
                  <a16:creationId xmlns:a16="http://schemas.microsoft.com/office/drawing/2014/main" id="{2604611F-E380-4F03-BFCB-031565E67E3F}"/>
                </a:ext>
              </a:extLst>
            </p:cNvPr>
            <p:cNvSpPr txBox="1"/>
            <p:nvPr>
              <p:custDataLst>
                <p:tags r:id="rId6"/>
              </p:custDataLst>
            </p:nvPr>
          </p:nvSpPr>
          <p:spPr>
            <a:xfrm>
              <a:off x="642796" y="3162300"/>
              <a:ext cx="4308289" cy="1231106"/>
            </a:xfrm>
            <a:prstGeom prst="rect">
              <a:avLst/>
            </a:prstGeom>
            <a:noFill/>
          </p:spPr>
          <p:txBody>
            <a:bodyPr wrap="square" rtlCol="0">
              <a:spAutoFit/>
            </a:bodyPr>
            <a:lstStyle/>
            <a:p>
              <a:pPr algn="ctr"/>
              <a:r>
                <a:rPr lang="en-US" sz="7200" dirty="0">
                  <a:solidFill>
                    <a:srgbClr val="717175"/>
                  </a:solidFill>
                  <a:latin typeface="Arial" panose="020B0604020202020204" pitchFamily="34" charset="0"/>
                </a:rPr>
                <a:t>software</a:t>
              </a:r>
            </a:p>
          </p:txBody>
        </p:sp>
      </p:grpSp>
      <p:pic>
        <p:nvPicPr>
          <p:cNvPr id="37" name="Picture 36">
            <a:extLst>
              <a:ext uri="{FF2B5EF4-FFF2-40B4-BE49-F238E27FC236}">
                <a16:creationId xmlns:a16="http://schemas.microsoft.com/office/drawing/2014/main" id="{F186CED9-352C-4D51-BB2A-E233BA6ADAE2}"/>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203083" y="4000339"/>
            <a:ext cx="2335727" cy="1214578"/>
          </a:xfrm>
          <a:prstGeom prst="rect">
            <a:avLst/>
          </a:prstGeom>
        </p:spPr>
      </p:pic>
    </p:spTree>
    <p:custDataLst>
      <p:tags r:id="rId1"/>
    </p:custDataLst>
    <p:extLst>
      <p:ext uri="{BB962C8B-B14F-4D97-AF65-F5344CB8AC3E}">
        <p14:creationId xmlns:p14="http://schemas.microsoft.com/office/powerpoint/2010/main" val="3519198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custDataLst>
              <p:tags r:id="rId1"/>
            </p:custDataLst>
          </p:nvPr>
        </p:nvSpPr>
        <p:spPr>
          <a:xfrm>
            <a:off x="495738" y="304800"/>
            <a:ext cx="9058555" cy="952500"/>
          </a:xfrm>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custDataLst>
              <p:tags r:id="rId2"/>
            </p:custDataLst>
          </p:nvPr>
        </p:nvSpPr>
        <p:spPr bwMode="auto">
          <a:xfrm>
            <a:off x="6796744" y="2029427"/>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2393654"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custDataLst>
                <p:tags r:id="rId11"/>
              </p:custDataLst>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3" name="Parallelogram 32">
              <a:extLst>
                <a:ext uri="{FF2B5EF4-FFF2-40B4-BE49-F238E27FC236}">
                  <a16:creationId xmlns:a16="http://schemas.microsoft.com/office/drawing/2014/main" id="{EE04746B-58DB-4FF4-B403-9E1643DCA19C}"/>
                </a:ext>
              </a:extLst>
            </p:cNvPr>
            <p:cNvSpPr/>
            <p:nvPr>
              <p:custDataLst>
                <p:tags r:id="rId12"/>
              </p:custDataLst>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4" name="Oval 33">
              <a:extLst>
                <a:ext uri="{FF2B5EF4-FFF2-40B4-BE49-F238E27FC236}">
                  <a16:creationId xmlns:a16="http://schemas.microsoft.com/office/drawing/2014/main" id="{047EB7EA-008E-475D-9F47-31E8A311DE04}"/>
                </a:ext>
              </a:extLst>
            </p:cNvPr>
            <p:cNvSpPr/>
            <p:nvPr>
              <p:custDataLst>
                <p:tags r:id="rId13"/>
              </p:custDataLst>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4208252"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custDataLst>
                <p:tags r:id="rId7"/>
              </p:custDataLst>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0D8A667D-6B8D-417B-B056-C0F16EEB4EDB}"/>
                </a:ext>
              </a:extLst>
            </p:cNvPr>
            <p:cNvSpPr/>
            <p:nvPr>
              <p:custDataLst>
                <p:tags r:id="rId8"/>
              </p:custDataLst>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F8857F9D-D899-40FB-A05E-AEDBF62A6DCE}"/>
                </a:ext>
              </a:extLst>
            </p:cNvPr>
            <p:cNvSpPr/>
            <p:nvPr>
              <p:custDataLst>
                <p:tags r:id="rId9"/>
              </p:custDataLst>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A358C4EC-795A-4E8F-B677-CBD1279940F5}"/>
                </a:ext>
              </a:extLst>
            </p:cNvPr>
            <p:cNvSpPr/>
            <p:nvPr>
              <p:custDataLst>
                <p:tags r:id="rId10"/>
              </p:custDataLst>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grpSp>
      <p:sp>
        <p:nvSpPr>
          <p:cNvPr id="42" name="TextBox 41">
            <a:extLst>
              <a:ext uri="{FF2B5EF4-FFF2-40B4-BE49-F238E27FC236}">
                <a16:creationId xmlns:a16="http://schemas.microsoft.com/office/drawing/2014/main" id="{0A85E727-7F62-444B-8980-1A2A6CE10A61}"/>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Resignation</a:t>
            </a:r>
          </a:p>
        </p:txBody>
      </p:sp>
      <p:sp>
        <p:nvSpPr>
          <p:cNvPr id="43" name="TextBox 42">
            <a:extLst>
              <a:ext uri="{FF2B5EF4-FFF2-40B4-BE49-F238E27FC236}">
                <a16:creationId xmlns:a16="http://schemas.microsoft.com/office/drawing/2014/main" id="{DEA25A6D-7CF0-478A-AA1D-CDDECCB1F0BA}"/>
              </a:ext>
            </a:extLst>
          </p:cNvPr>
          <p:cNvSpPr txBox="1"/>
          <p:nvPr>
            <p:custDataLst>
              <p:tags r:id="rId4"/>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Disciplinary</a:t>
            </a:r>
          </a:p>
          <a:p>
            <a:pPr algn="ctr"/>
            <a:r>
              <a:rPr lang="en-US" dirty="0">
                <a:solidFill>
                  <a:srgbClr val="717175"/>
                </a:solidFill>
                <a:latin typeface="Arial" panose="020B0604020202020204" pitchFamily="34" charset="0"/>
              </a:rPr>
              <a:t> Actions</a:t>
            </a:r>
          </a:p>
        </p:txBody>
      </p:sp>
      <p:sp>
        <p:nvSpPr>
          <p:cNvPr id="44" name="TextBox 43">
            <a:extLst>
              <a:ext uri="{FF2B5EF4-FFF2-40B4-BE49-F238E27FC236}">
                <a16:creationId xmlns:a16="http://schemas.microsoft.com/office/drawing/2014/main" id="{EB2C9991-4460-4623-9E20-46245EC6A123}"/>
              </a:ext>
            </a:extLst>
          </p:cNvPr>
          <p:cNvSpPr txBox="1"/>
          <p:nvPr>
            <p:custDataLst>
              <p:tags r:id="rId5"/>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Unemployment Insurance</a:t>
            </a:r>
          </a:p>
        </p:txBody>
      </p:sp>
      <p:sp>
        <p:nvSpPr>
          <p:cNvPr id="45" name="Rectangle 44">
            <a:extLst>
              <a:ext uri="{FF2B5EF4-FFF2-40B4-BE49-F238E27FC236}">
                <a16:creationId xmlns:a16="http://schemas.microsoft.com/office/drawing/2014/main" id="{5F19D8E4-D225-4F2F-B937-88AC8D6D5E62}"/>
              </a:ext>
            </a:extLst>
          </p:cNvPr>
          <p:cNvSpPr/>
          <p:nvPr>
            <p:custDataLst>
              <p:tags r:id="rId6"/>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882820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custDataLst>
              <p:tags r:id="rId1"/>
            </p:custDataLst>
          </p:nvPr>
        </p:nvSpPr>
        <p:spPr>
          <a:xfrm>
            <a:off x="495738" y="304800"/>
            <a:ext cx="9058555" cy="952500"/>
          </a:xfrm>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custDataLst>
              <p:tags r:id="rId2"/>
            </p:custDataLst>
          </p:nvPr>
        </p:nvSpPr>
        <p:spPr bwMode="auto">
          <a:xfrm>
            <a:off x="6796744" y="2029427"/>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2393654"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custDataLst>
                <p:tags r:id="rId11"/>
              </p:custDataLst>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3" name="Parallelogram 32">
              <a:extLst>
                <a:ext uri="{FF2B5EF4-FFF2-40B4-BE49-F238E27FC236}">
                  <a16:creationId xmlns:a16="http://schemas.microsoft.com/office/drawing/2014/main" id="{EE04746B-58DB-4FF4-B403-9E1643DCA19C}"/>
                </a:ext>
              </a:extLst>
            </p:cNvPr>
            <p:cNvSpPr/>
            <p:nvPr>
              <p:custDataLst>
                <p:tags r:id="rId12"/>
              </p:custDataLst>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4" name="Oval 33">
              <a:extLst>
                <a:ext uri="{FF2B5EF4-FFF2-40B4-BE49-F238E27FC236}">
                  <a16:creationId xmlns:a16="http://schemas.microsoft.com/office/drawing/2014/main" id="{047EB7EA-008E-475D-9F47-31E8A311DE04}"/>
                </a:ext>
              </a:extLst>
            </p:cNvPr>
            <p:cNvSpPr/>
            <p:nvPr>
              <p:custDataLst>
                <p:tags r:id="rId13"/>
              </p:custDataLst>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4208252"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custDataLst>
                <p:tags r:id="rId7"/>
              </p:custDataLst>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0D8A667D-6B8D-417B-B056-C0F16EEB4EDB}"/>
                </a:ext>
              </a:extLst>
            </p:cNvPr>
            <p:cNvSpPr/>
            <p:nvPr>
              <p:custDataLst>
                <p:tags r:id="rId8"/>
              </p:custDataLst>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F8857F9D-D899-40FB-A05E-AEDBF62A6DCE}"/>
                </a:ext>
              </a:extLst>
            </p:cNvPr>
            <p:cNvSpPr/>
            <p:nvPr>
              <p:custDataLst>
                <p:tags r:id="rId9"/>
              </p:custDataLst>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A358C4EC-795A-4E8F-B677-CBD1279940F5}"/>
                </a:ext>
              </a:extLst>
            </p:cNvPr>
            <p:cNvSpPr/>
            <p:nvPr>
              <p:custDataLst>
                <p:tags r:id="rId10"/>
              </p:custDataLst>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grpSp>
      <p:sp>
        <p:nvSpPr>
          <p:cNvPr id="42" name="TextBox 41">
            <a:extLst>
              <a:ext uri="{FF2B5EF4-FFF2-40B4-BE49-F238E27FC236}">
                <a16:creationId xmlns:a16="http://schemas.microsoft.com/office/drawing/2014/main" id="{0A85E727-7F62-444B-8980-1A2A6CE10A61}"/>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Resignation</a:t>
            </a:r>
          </a:p>
        </p:txBody>
      </p:sp>
      <p:sp>
        <p:nvSpPr>
          <p:cNvPr id="43" name="TextBox 42">
            <a:extLst>
              <a:ext uri="{FF2B5EF4-FFF2-40B4-BE49-F238E27FC236}">
                <a16:creationId xmlns:a16="http://schemas.microsoft.com/office/drawing/2014/main" id="{DEA25A6D-7CF0-478A-AA1D-CDDECCB1F0BA}"/>
              </a:ext>
            </a:extLst>
          </p:cNvPr>
          <p:cNvSpPr txBox="1"/>
          <p:nvPr>
            <p:custDataLst>
              <p:tags r:id="rId4"/>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Disciplinary</a:t>
            </a:r>
          </a:p>
          <a:p>
            <a:pPr algn="ctr"/>
            <a:r>
              <a:rPr lang="en-US" dirty="0">
                <a:solidFill>
                  <a:srgbClr val="717175"/>
                </a:solidFill>
                <a:latin typeface="Arial" panose="020B0604020202020204" pitchFamily="34" charset="0"/>
              </a:rPr>
              <a:t> Actions</a:t>
            </a:r>
          </a:p>
        </p:txBody>
      </p:sp>
      <p:sp>
        <p:nvSpPr>
          <p:cNvPr id="44" name="TextBox 43">
            <a:extLst>
              <a:ext uri="{FF2B5EF4-FFF2-40B4-BE49-F238E27FC236}">
                <a16:creationId xmlns:a16="http://schemas.microsoft.com/office/drawing/2014/main" id="{EB2C9991-4460-4623-9E20-46245EC6A123}"/>
              </a:ext>
            </a:extLst>
          </p:cNvPr>
          <p:cNvSpPr txBox="1"/>
          <p:nvPr>
            <p:custDataLst>
              <p:tags r:id="rId5"/>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Unemployment Insurance</a:t>
            </a:r>
          </a:p>
        </p:txBody>
      </p:sp>
      <p:sp>
        <p:nvSpPr>
          <p:cNvPr id="16" name="Rectangle 15">
            <a:extLst>
              <a:ext uri="{FF2B5EF4-FFF2-40B4-BE49-F238E27FC236}">
                <a16:creationId xmlns:a16="http://schemas.microsoft.com/office/drawing/2014/main" id="{ABD6E96A-93F6-4CC5-9209-9525494CC167}"/>
              </a:ext>
            </a:extLst>
          </p:cNvPr>
          <p:cNvSpPr/>
          <p:nvPr>
            <p:custDataLst>
              <p:tags r:id="rId6"/>
            </p:custDataLst>
          </p:nvPr>
        </p:nvSpPr>
        <p:spPr>
          <a:xfrm>
            <a:off x="6170910" y="1562100"/>
            <a:ext cx="2267606"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244972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custDataLst>
              <p:tags r:id="rId1"/>
            </p:custDataLst>
          </p:nvPr>
        </p:nvSpPr>
        <p:spPr>
          <a:xfrm>
            <a:off x="495738" y="304800"/>
            <a:ext cx="9058555" cy="952500"/>
          </a:xfrm>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custDataLst>
              <p:tags r:id="rId2"/>
            </p:custDataLst>
          </p:nvPr>
        </p:nvSpPr>
        <p:spPr bwMode="auto">
          <a:xfrm>
            <a:off x="6796744" y="2029427"/>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2393654"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custDataLst>
                <p:tags r:id="rId10"/>
              </p:custDataLst>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3" name="Parallelogram 32">
              <a:extLst>
                <a:ext uri="{FF2B5EF4-FFF2-40B4-BE49-F238E27FC236}">
                  <a16:creationId xmlns:a16="http://schemas.microsoft.com/office/drawing/2014/main" id="{EE04746B-58DB-4FF4-B403-9E1643DCA19C}"/>
                </a:ext>
              </a:extLst>
            </p:cNvPr>
            <p:cNvSpPr/>
            <p:nvPr>
              <p:custDataLst>
                <p:tags r:id="rId11"/>
              </p:custDataLst>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4" name="Oval 33">
              <a:extLst>
                <a:ext uri="{FF2B5EF4-FFF2-40B4-BE49-F238E27FC236}">
                  <a16:creationId xmlns:a16="http://schemas.microsoft.com/office/drawing/2014/main" id="{047EB7EA-008E-475D-9F47-31E8A311DE04}"/>
                </a:ext>
              </a:extLst>
            </p:cNvPr>
            <p:cNvSpPr/>
            <p:nvPr>
              <p:custDataLst>
                <p:tags r:id="rId12"/>
              </p:custDataLst>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4208252"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custDataLst>
                <p:tags r:id="rId6"/>
              </p:custDataLst>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0D8A667D-6B8D-417B-B056-C0F16EEB4EDB}"/>
                </a:ext>
              </a:extLst>
            </p:cNvPr>
            <p:cNvSpPr/>
            <p:nvPr>
              <p:custDataLst>
                <p:tags r:id="rId7"/>
              </p:custDataLst>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F8857F9D-D899-40FB-A05E-AEDBF62A6DCE}"/>
                </a:ext>
              </a:extLst>
            </p:cNvPr>
            <p:cNvSpPr/>
            <p:nvPr>
              <p:custDataLst>
                <p:tags r:id="rId8"/>
              </p:custDataLst>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A358C4EC-795A-4E8F-B677-CBD1279940F5}"/>
                </a:ext>
              </a:extLst>
            </p:cNvPr>
            <p:cNvSpPr/>
            <p:nvPr>
              <p:custDataLst>
                <p:tags r:id="rId9"/>
              </p:custDataLst>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grpSp>
      <p:sp>
        <p:nvSpPr>
          <p:cNvPr id="42" name="TextBox 41">
            <a:extLst>
              <a:ext uri="{FF2B5EF4-FFF2-40B4-BE49-F238E27FC236}">
                <a16:creationId xmlns:a16="http://schemas.microsoft.com/office/drawing/2014/main" id="{0A85E727-7F62-444B-8980-1A2A6CE10A61}"/>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Resignation</a:t>
            </a:r>
          </a:p>
        </p:txBody>
      </p:sp>
      <p:sp>
        <p:nvSpPr>
          <p:cNvPr id="43" name="TextBox 42">
            <a:extLst>
              <a:ext uri="{FF2B5EF4-FFF2-40B4-BE49-F238E27FC236}">
                <a16:creationId xmlns:a16="http://schemas.microsoft.com/office/drawing/2014/main" id="{DEA25A6D-7CF0-478A-AA1D-CDDECCB1F0BA}"/>
              </a:ext>
            </a:extLst>
          </p:cNvPr>
          <p:cNvSpPr txBox="1"/>
          <p:nvPr>
            <p:custDataLst>
              <p:tags r:id="rId4"/>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Disciplinary</a:t>
            </a:r>
          </a:p>
          <a:p>
            <a:pPr algn="ctr"/>
            <a:r>
              <a:rPr lang="en-US" dirty="0">
                <a:solidFill>
                  <a:srgbClr val="717175"/>
                </a:solidFill>
                <a:latin typeface="Arial" panose="020B0604020202020204" pitchFamily="34" charset="0"/>
              </a:rPr>
              <a:t> Actions</a:t>
            </a:r>
          </a:p>
        </p:txBody>
      </p:sp>
      <p:sp>
        <p:nvSpPr>
          <p:cNvPr id="44" name="TextBox 43">
            <a:extLst>
              <a:ext uri="{FF2B5EF4-FFF2-40B4-BE49-F238E27FC236}">
                <a16:creationId xmlns:a16="http://schemas.microsoft.com/office/drawing/2014/main" id="{EB2C9991-4460-4623-9E20-46245EC6A123}"/>
              </a:ext>
            </a:extLst>
          </p:cNvPr>
          <p:cNvSpPr txBox="1"/>
          <p:nvPr>
            <p:custDataLst>
              <p:tags r:id="rId5"/>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Unemployment Insurance</a:t>
            </a:r>
          </a:p>
        </p:txBody>
      </p:sp>
    </p:spTree>
    <p:extLst>
      <p:ext uri="{BB962C8B-B14F-4D97-AF65-F5344CB8AC3E}">
        <p14:creationId xmlns:p14="http://schemas.microsoft.com/office/powerpoint/2010/main" val="2174829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custDataLst>
              <p:tags r:id="rId1"/>
            </p:custDataLst>
          </p:nvPr>
        </p:nvSpPr>
        <p:spPr>
          <a:xfrm>
            <a:off x="495738" y="304800"/>
            <a:ext cx="9058555" cy="952500"/>
          </a:xfrm>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4316547"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custDataLst>
                <p:tags r:id="rId11"/>
              </p:custDataLst>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11F8C5A-2DCE-4E4E-A4ED-C247C5500D8E}"/>
                </a:ext>
              </a:extLst>
            </p:cNvPr>
            <p:cNvSpPr/>
            <p:nvPr>
              <p:custDataLst>
                <p:tags r:id="rId12"/>
              </p:custDataLst>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38F2D012-9AC1-4A97-937D-47D7769082D9}"/>
                </a:ext>
              </a:extLst>
            </p:cNvPr>
            <p:cNvSpPr/>
            <p:nvPr>
              <p:custDataLst>
                <p:tags r:id="rId13"/>
              </p:custDataLst>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FD97709F-1974-4387-9774-7E91CBDF2BB2}"/>
                </a:ext>
              </a:extLst>
            </p:cNvPr>
            <p:cNvSpPr/>
            <p:nvPr>
              <p:custDataLst>
                <p:tags r:id="rId14"/>
              </p:custDataLst>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1EECCA0A-D9DE-4BC4-BCF5-2C88C27CB520}"/>
                </a:ext>
              </a:extLst>
            </p:cNvPr>
            <p:cNvSpPr/>
            <p:nvPr>
              <p:custDataLst>
                <p:tags r:id="rId15"/>
              </p:custDataLst>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2047971"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custDataLst>
                <p:tags r:id="rId7"/>
              </p:custDataLst>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ACC01DAA-5247-448E-A30B-7F914C1BE036}"/>
                </a:ext>
              </a:extLst>
            </p:cNvPr>
            <p:cNvSpPr/>
            <p:nvPr>
              <p:custDataLst>
                <p:tags r:id="rId8"/>
              </p:custDataLst>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325B2778-44AB-429F-9B5E-9ABB8D66EE58}"/>
                </a:ext>
              </a:extLst>
            </p:cNvPr>
            <p:cNvSpPr/>
            <p:nvPr>
              <p:custDataLst>
                <p:tags r:id="rId9"/>
              </p:custDataLst>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5092ED34-164E-4ABF-9E02-5ADE009BB1CD}"/>
                </a:ext>
              </a:extLst>
            </p:cNvPr>
            <p:cNvSpPr/>
            <p:nvPr>
              <p:custDataLst>
                <p:tags r:id="rId10"/>
              </p:custDataLst>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Graphic 35" descr="Beach umbrella">
            <a:extLst>
              <a:ext uri="{FF2B5EF4-FFF2-40B4-BE49-F238E27FC236}">
                <a16:creationId xmlns:a16="http://schemas.microsoft.com/office/drawing/2014/main" id="{18512C84-F31E-44BE-9D28-75FADC1113CA}"/>
              </a:ext>
            </a:extLst>
          </p:cNvPr>
          <p:cNvSpPr/>
          <p:nvPr>
            <p:custDataLst>
              <p:tags r:id="rId2"/>
            </p:custDataLst>
          </p:nvPr>
        </p:nvSpPr>
        <p:spPr>
          <a:xfrm>
            <a:off x="6795273"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dirty="0">
              <a:latin typeface="Arial" panose="020B0604020202020204" pitchFamily="34" charset="0"/>
            </a:endParaRPr>
          </a:p>
        </p:txBody>
      </p:sp>
      <p:sp>
        <p:nvSpPr>
          <p:cNvPr id="49" name="TextBox 48">
            <a:extLst>
              <a:ext uri="{FF2B5EF4-FFF2-40B4-BE49-F238E27FC236}">
                <a16:creationId xmlns:a16="http://schemas.microsoft.com/office/drawing/2014/main" id="{9EE7399B-ECAD-4DA7-BA1C-3A70121284E5}"/>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custDataLst>
              <p:tags r:id="rId4"/>
            </p:custDataLst>
          </p:nvPr>
        </p:nvSpPr>
        <p:spPr>
          <a:xfrm>
            <a:off x="3899847"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FMLA</a:t>
            </a:r>
          </a:p>
        </p:txBody>
      </p:sp>
      <p:sp>
        <p:nvSpPr>
          <p:cNvPr id="51" name="TextBox 50">
            <a:extLst>
              <a:ext uri="{FF2B5EF4-FFF2-40B4-BE49-F238E27FC236}">
                <a16:creationId xmlns:a16="http://schemas.microsoft.com/office/drawing/2014/main" id="{523A532B-9513-4735-AFD6-562E17D2FA1A}"/>
              </a:ext>
            </a:extLst>
          </p:cNvPr>
          <p:cNvSpPr txBox="1"/>
          <p:nvPr>
            <p:custDataLst>
              <p:tags r:id="rId5"/>
            </p:custDataLst>
          </p:nvPr>
        </p:nvSpPr>
        <p:spPr>
          <a:xfrm>
            <a:off x="6168423"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Vacation Days</a:t>
            </a:r>
          </a:p>
        </p:txBody>
      </p:sp>
      <p:sp>
        <p:nvSpPr>
          <p:cNvPr id="52" name="Rectangle 51">
            <a:extLst>
              <a:ext uri="{FF2B5EF4-FFF2-40B4-BE49-F238E27FC236}">
                <a16:creationId xmlns:a16="http://schemas.microsoft.com/office/drawing/2014/main" id="{A838B800-19C6-4541-84D5-F0289A3792F3}"/>
              </a:ext>
            </a:extLst>
          </p:cNvPr>
          <p:cNvSpPr/>
          <p:nvPr>
            <p:custDataLst>
              <p:tags r:id="rId6"/>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837258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custDataLst>
              <p:tags r:id="rId2"/>
            </p:custDataLst>
          </p:nvPr>
        </p:nvSpPr>
        <p:spPr>
          <a:xfrm>
            <a:off x="495738" y="304800"/>
            <a:ext cx="9058555" cy="952500"/>
          </a:xfrm>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4316547"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custDataLst>
                <p:tags r:id="rId12"/>
              </p:custDataLst>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11F8C5A-2DCE-4E4E-A4ED-C247C5500D8E}"/>
                </a:ext>
              </a:extLst>
            </p:cNvPr>
            <p:cNvSpPr/>
            <p:nvPr>
              <p:custDataLst>
                <p:tags r:id="rId13"/>
              </p:custDataLst>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38F2D012-9AC1-4A97-937D-47D7769082D9}"/>
                </a:ext>
              </a:extLst>
            </p:cNvPr>
            <p:cNvSpPr/>
            <p:nvPr>
              <p:custDataLst>
                <p:tags r:id="rId14"/>
              </p:custDataLst>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FD97709F-1974-4387-9774-7E91CBDF2BB2}"/>
                </a:ext>
              </a:extLst>
            </p:cNvPr>
            <p:cNvSpPr/>
            <p:nvPr>
              <p:custDataLst>
                <p:tags r:id="rId15"/>
              </p:custDataLst>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1EECCA0A-D9DE-4BC4-BCF5-2C88C27CB520}"/>
                </a:ext>
              </a:extLst>
            </p:cNvPr>
            <p:cNvSpPr/>
            <p:nvPr>
              <p:custDataLst>
                <p:tags r:id="rId16"/>
              </p:custDataLst>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2047971"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custDataLst>
                <p:tags r:id="rId8"/>
              </p:custDataLst>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ACC01DAA-5247-448E-A30B-7F914C1BE036}"/>
                </a:ext>
              </a:extLst>
            </p:cNvPr>
            <p:cNvSpPr/>
            <p:nvPr>
              <p:custDataLst>
                <p:tags r:id="rId9"/>
              </p:custDataLst>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325B2778-44AB-429F-9B5E-9ABB8D66EE58}"/>
                </a:ext>
              </a:extLst>
            </p:cNvPr>
            <p:cNvSpPr/>
            <p:nvPr>
              <p:custDataLst>
                <p:tags r:id="rId10"/>
              </p:custDataLst>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5092ED34-164E-4ABF-9E02-5ADE009BB1CD}"/>
                </a:ext>
              </a:extLst>
            </p:cNvPr>
            <p:cNvSpPr/>
            <p:nvPr>
              <p:custDataLst>
                <p:tags r:id="rId11"/>
              </p:custDataLst>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Graphic 35" descr="Beach umbrella">
            <a:extLst>
              <a:ext uri="{FF2B5EF4-FFF2-40B4-BE49-F238E27FC236}">
                <a16:creationId xmlns:a16="http://schemas.microsoft.com/office/drawing/2014/main" id="{18512C84-F31E-44BE-9D28-75FADC1113CA}"/>
              </a:ext>
            </a:extLst>
          </p:cNvPr>
          <p:cNvSpPr/>
          <p:nvPr>
            <p:custDataLst>
              <p:tags r:id="rId3"/>
            </p:custDataLst>
          </p:nvPr>
        </p:nvSpPr>
        <p:spPr>
          <a:xfrm>
            <a:off x="6795273"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dirty="0">
              <a:latin typeface="Arial" panose="020B0604020202020204" pitchFamily="34" charset="0"/>
            </a:endParaRPr>
          </a:p>
        </p:txBody>
      </p:sp>
      <p:sp>
        <p:nvSpPr>
          <p:cNvPr id="49" name="TextBox 48">
            <a:extLst>
              <a:ext uri="{FF2B5EF4-FFF2-40B4-BE49-F238E27FC236}">
                <a16:creationId xmlns:a16="http://schemas.microsoft.com/office/drawing/2014/main" id="{9EE7399B-ECAD-4DA7-BA1C-3A70121284E5}"/>
              </a:ext>
            </a:extLst>
          </p:cNvPr>
          <p:cNvSpPr txBox="1"/>
          <p:nvPr>
            <p:custDataLst>
              <p:tags r:id="rId4"/>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custDataLst>
              <p:tags r:id="rId5"/>
            </p:custDataLst>
          </p:nvPr>
        </p:nvSpPr>
        <p:spPr>
          <a:xfrm>
            <a:off x="3899847"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FMLA</a:t>
            </a:r>
          </a:p>
        </p:txBody>
      </p:sp>
      <p:sp>
        <p:nvSpPr>
          <p:cNvPr id="51" name="TextBox 50">
            <a:extLst>
              <a:ext uri="{FF2B5EF4-FFF2-40B4-BE49-F238E27FC236}">
                <a16:creationId xmlns:a16="http://schemas.microsoft.com/office/drawing/2014/main" id="{523A532B-9513-4735-AFD6-562E17D2FA1A}"/>
              </a:ext>
            </a:extLst>
          </p:cNvPr>
          <p:cNvSpPr txBox="1"/>
          <p:nvPr>
            <p:custDataLst>
              <p:tags r:id="rId6"/>
            </p:custDataLst>
          </p:nvPr>
        </p:nvSpPr>
        <p:spPr>
          <a:xfrm>
            <a:off x="6168423"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Vacation Days</a:t>
            </a:r>
          </a:p>
        </p:txBody>
      </p:sp>
      <p:sp>
        <p:nvSpPr>
          <p:cNvPr id="52" name="Rectangle 51">
            <a:extLst>
              <a:ext uri="{FF2B5EF4-FFF2-40B4-BE49-F238E27FC236}">
                <a16:creationId xmlns:a16="http://schemas.microsoft.com/office/drawing/2014/main" id="{A838B800-19C6-4541-84D5-F0289A3792F3}"/>
              </a:ext>
            </a:extLst>
          </p:cNvPr>
          <p:cNvSpPr/>
          <p:nvPr>
            <p:custDataLst>
              <p:tags r:id="rId7"/>
            </p:custDataLst>
          </p:nvPr>
        </p:nvSpPr>
        <p:spPr>
          <a:xfrm>
            <a:off x="6239252" y="1562100"/>
            <a:ext cx="2199265"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custDataLst>
      <p:tags r:id="rId1"/>
    </p:custDataLst>
    <p:extLst>
      <p:ext uri="{BB962C8B-B14F-4D97-AF65-F5344CB8AC3E}">
        <p14:creationId xmlns:p14="http://schemas.microsoft.com/office/powerpoint/2010/main" val="1467725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custDataLst>
              <p:tags r:id="rId2"/>
            </p:custDataLst>
          </p:nvPr>
        </p:nvSpPr>
        <p:spPr>
          <a:xfrm>
            <a:off x="495738" y="304800"/>
            <a:ext cx="9058555" cy="952500"/>
          </a:xfrm>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4316547"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custDataLst>
                <p:tags r:id="rId11"/>
              </p:custDataLst>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11F8C5A-2DCE-4E4E-A4ED-C247C5500D8E}"/>
                </a:ext>
              </a:extLst>
            </p:cNvPr>
            <p:cNvSpPr/>
            <p:nvPr>
              <p:custDataLst>
                <p:tags r:id="rId12"/>
              </p:custDataLst>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38F2D012-9AC1-4A97-937D-47D7769082D9}"/>
                </a:ext>
              </a:extLst>
            </p:cNvPr>
            <p:cNvSpPr/>
            <p:nvPr>
              <p:custDataLst>
                <p:tags r:id="rId13"/>
              </p:custDataLst>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FD97709F-1974-4387-9774-7E91CBDF2BB2}"/>
                </a:ext>
              </a:extLst>
            </p:cNvPr>
            <p:cNvSpPr/>
            <p:nvPr>
              <p:custDataLst>
                <p:tags r:id="rId14"/>
              </p:custDataLst>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1EECCA0A-D9DE-4BC4-BCF5-2C88C27CB520}"/>
                </a:ext>
              </a:extLst>
            </p:cNvPr>
            <p:cNvSpPr/>
            <p:nvPr>
              <p:custDataLst>
                <p:tags r:id="rId15"/>
              </p:custDataLst>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2047971"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custDataLst>
                <p:tags r:id="rId7"/>
              </p:custDataLst>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ACC01DAA-5247-448E-A30B-7F914C1BE036}"/>
                </a:ext>
              </a:extLst>
            </p:cNvPr>
            <p:cNvSpPr/>
            <p:nvPr>
              <p:custDataLst>
                <p:tags r:id="rId8"/>
              </p:custDataLst>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325B2778-44AB-429F-9B5E-9ABB8D66EE58}"/>
                </a:ext>
              </a:extLst>
            </p:cNvPr>
            <p:cNvSpPr/>
            <p:nvPr>
              <p:custDataLst>
                <p:tags r:id="rId9"/>
              </p:custDataLst>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5092ED34-164E-4ABF-9E02-5ADE009BB1CD}"/>
                </a:ext>
              </a:extLst>
            </p:cNvPr>
            <p:cNvSpPr/>
            <p:nvPr>
              <p:custDataLst>
                <p:tags r:id="rId10"/>
              </p:custDataLst>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Graphic 35" descr="Beach umbrella">
            <a:extLst>
              <a:ext uri="{FF2B5EF4-FFF2-40B4-BE49-F238E27FC236}">
                <a16:creationId xmlns:a16="http://schemas.microsoft.com/office/drawing/2014/main" id="{18512C84-F31E-44BE-9D28-75FADC1113CA}"/>
              </a:ext>
            </a:extLst>
          </p:cNvPr>
          <p:cNvSpPr/>
          <p:nvPr>
            <p:custDataLst>
              <p:tags r:id="rId3"/>
            </p:custDataLst>
          </p:nvPr>
        </p:nvSpPr>
        <p:spPr>
          <a:xfrm>
            <a:off x="6795273"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dirty="0">
              <a:latin typeface="Arial" panose="020B0604020202020204" pitchFamily="34" charset="0"/>
            </a:endParaRPr>
          </a:p>
        </p:txBody>
      </p:sp>
      <p:sp>
        <p:nvSpPr>
          <p:cNvPr id="49" name="TextBox 48">
            <a:extLst>
              <a:ext uri="{FF2B5EF4-FFF2-40B4-BE49-F238E27FC236}">
                <a16:creationId xmlns:a16="http://schemas.microsoft.com/office/drawing/2014/main" id="{9EE7399B-ECAD-4DA7-BA1C-3A70121284E5}"/>
              </a:ext>
            </a:extLst>
          </p:cNvPr>
          <p:cNvSpPr txBox="1"/>
          <p:nvPr>
            <p:custDataLst>
              <p:tags r:id="rId4"/>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custDataLst>
              <p:tags r:id="rId5"/>
            </p:custDataLst>
          </p:nvPr>
        </p:nvSpPr>
        <p:spPr>
          <a:xfrm>
            <a:off x="3899847"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FMLA</a:t>
            </a:r>
          </a:p>
        </p:txBody>
      </p:sp>
      <p:sp>
        <p:nvSpPr>
          <p:cNvPr id="51" name="TextBox 50">
            <a:extLst>
              <a:ext uri="{FF2B5EF4-FFF2-40B4-BE49-F238E27FC236}">
                <a16:creationId xmlns:a16="http://schemas.microsoft.com/office/drawing/2014/main" id="{523A532B-9513-4735-AFD6-562E17D2FA1A}"/>
              </a:ext>
            </a:extLst>
          </p:cNvPr>
          <p:cNvSpPr txBox="1"/>
          <p:nvPr>
            <p:custDataLst>
              <p:tags r:id="rId6"/>
            </p:custDataLst>
          </p:nvPr>
        </p:nvSpPr>
        <p:spPr>
          <a:xfrm>
            <a:off x="6168423"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Vacation Days</a:t>
            </a:r>
          </a:p>
        </p:txBody>
      </p:sp>
    </p:spTree>
    <p:custDataLst>
      <p:tags r:id="rId1"/>
    </p:custDataLst>
    <p:extLst>
      <p:ext uri="{BB962C8B-B14F-4D97-AF65-F5344CB8AC3E}">
        <p14:creationId xmlns:p14="http://schemas.microsoft.com/office/powerpoint/2010/main" val="4147970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171D877-27FF-44BC-B310-63A2C707242B}"/>
              </a:ext>
            </a:extLst>
          </p:cNvPr>
          <p:cNvSpPr>
            <a:spLocks noGrp="1"/>
          </p:cNvSpPr>
          <p:nvPr>
            <p:ph type="ctrTitle"/>
            <p:custDataLst>
              <p:tags r:id="rId2"/>
            </p:custDataLst>
          </p:nvPr>
        </p:nvSpPr>
        <p:spPr>
          <a:xfrm>
            <a:off x="1727200" y="1485900"/>
            <a:ext cx="5709612" cy="1632001"/>
          </a:xfrm>
        </p:spPr>
        <p:txBody>
          <a:bodyPr/>
          <a:lstStyle/>
          <a:p>
            <a:r>
              <a:rPr lang="en-US" dirty="0"/>
              <a:t>THANK YOU!</a:t>
            </a:r>
          </a:p>
        </p:txBody>
      </p:sp>
      <p:sp>
        <p:nvSpPr>
          <p:cNvPr id="9" name="Subtitle 8">
            <a:extLst>
              <a:ext uri="{FF2B5EF4-FFF2-40B4-BE49-F238E27FC236}">
                <a16:creationId xmlns:a16="http://schemas.microsoft.com/office/drawing/2014/main" id="{37CC915C-0EC5-47CE-8B29-C80AC5926B88}"/>
              </a:ext>
            </a:extLst>
          </p:cNvPr>
          <p:cNvSpPr>
            <a:spLocks noGrp="1"/>
          </p:cNvSpPr>
          <p:nvPr>
            <p:ph type="subTitle" idx="1"/>
            <p:custDataLst>
              <p:tags r:id="rId3"/>
            </p:custDataLst>
          </p:nvPr>
        </p:nvSpPr>
        <p:spPr>
          <a:xfrm>
            <a:off x="1747688" y="3141517"/>
            <a:ext cx="6685112" cy="1945712"/>
          </a:xfrm>
        </p:spPr>
        <p:txBody>
          <a:bodyPr/>
          <a:lstStyle/>
          <a:p>
            <a:r>
              <a:rPr lang="en-US" dirty="0"/>
              <a:t>Super Simplistic Solutions, Inc.</a:t>
            </a:r>
          </a:p>
          <a:p>
            <a:endParaRPr lang="en-US" dirty="0"/>
          </a:p>
        </p:txBody>
      </p:sp>
    </p:spTree>
    <p:custDataLst>
      <p:tags r:id="rId1"/>
    </p:custDataLst>
    <p:extLst>
      <p:ext uri="{BB962C8B-B14F-4D97-AF65-F5344CB8AC3E}">
        <p14:creationId xmlns:p14="http://schemas.microsoft.com/office/powerpoint/2010/main" val="175998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custDataLst>
              <p:tags r:id="rId2"/>
            </p:custDataLst>
          </p:nvPr>
        </p:nvSpPr>
        <p:spPr>
          <a:xfrm>
            <a:off x="495738" y="304800"/>
            <a:ext cx="9058555" cy="952500"/>
          </a:xfrm>
        </p:spPr>
        <p:txBody>
          <a:bodyPr>
            <a:normAutofit/>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custDataLst>
              <p:tags r:id="rId3"/>
            </p:custDataLst>
          </p:nvPr>
        </p:nvGrpSpPr>
        <p:grpSpPr>
          <a:xfrm>
            <a:off x="1555750" y="2320526"/>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custDataLst>
                <p:tags r:id="rId19"/>
              </p:custDataLst>
            </p:nvPr>
          </p:nvSpPr>
          <p:spPr>
            <a:xfrm>
              <a:off x="2889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For Business </a:t>
              </a:r>
            </a:p>
            <a:p>
              <a:pPr algn="ctr"/>
              <a:r>
                <a:rPr lang="en-US" dirty="0">
                  <a:solidFill>
                    <a:srgbClr val="717175"/>
                  </a:solidFill>
                  <a:latin typeface="Arial" panose="020B0604020202020204" pitchFamily="34" charset="0"/>
                </a:rPr>
                <a:t>Use Only</a:t>
              </a:r>
            </a:p>
          </p:txBody>
        </p:sp>
        <p:sp>
          <p:nvSpPr>
            <p:cNvPr id="36" name="Graphic 18" descr="Monitor">
              <a:extLst>
                <a:ext uri="{FF2B5EF4-FFF2-40B4-BE49-F238E27FC236}">
                  <a16:creationId xmlns:a16="http://schemas.microsoft.com/office/drawing/2014/main" id="{25B9EE12-ED30-4A23-9D5B-5A64E405C7E0}"/>
                </a:ext>
              </a:extLst>
            </p:cNvPr>
            <p:cNvSpPr/>
            <p:nvPr>
              <p:custDataLst>
                <p:tags r:id="rId20"/>
              </p:custDataLst>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dirty="0">
                <a:latin typeface="Arial" panose="020B0604020202020204" pitchFamily="34" charset="0"/>
              </a:endParaRPr>
            </a:p>
          </p:txBody>
        </p:sp>
      </p:grpSp>
      <p:grpSp>
        <p:nvGrpSpPr>
          <p:cNvPr id="54" name="Group 53">
            <a:extLst>
              <a:ext uri="{FF2B5EF4-FFF2-40B4-BE49-F238E27FC236}">
                <a16:creationId xmlns:a16="http://schemas.microsoft.com/office/drawing/2014/main" id="{18F225EA-2323-44C4-8BD1-191A00351A8C}"/>
              </a:ext>
            </a:extLst>
          </p:cNvPr>
          <p:cNvGrpSpPr/>
          <p:nvPr>
            <p:custDataLst>
              <p:tags r:id="rId4"/>
            </p:custDataLst>
          </p:nvPr>
        </p:nvGrpSpPr>
        <p:grpSpPr>
          <a:xfrm>
            <a:off x="3838067"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custDataLst>
                <p:tags r:id="rId16"/>
              </p:custDataLst>
            </p:nvPr>
          </p:nvSpPr>
          <p:spPr>
            <a:xfrm>
              <a:off x="2571242"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Use Can </a:t>
              </a:r>
            </a:p>
            <a:p>
              <a:pPr algn="ctr"/>
              <a:r>
                <a:rPr lang="en-US" dirty="0">
                  <a:solidFill>
                    <a:srgbClr val="717175"/>
                  </a:solidFill>
                  <a:latin typeface="Arial" panose="020B0604020202020204" pitchFamily="34" charset="0"/>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custDataLst>
                  <p:tags r:id="rId17"/>
                </p:custDataLst>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E5E5F0C5-5CD2-49E6-A4FD-E767ACFF6739}"/>
                  </a:ext>
                </a:extLst>
              </p:cNvPr>
              <p:cNvSpPr/>
              <p:nvPr>
                <p:custDataLst>
                  <p:tags r:id="rId18"/>
                </p:custDataLst>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nvGrpSpPr>
          <p:cNvPr id="55" name="Group 54">
            <a:extLst>
              <a:ext uri="{FF2B5EF4-FFF2-40B4-BE49-F238E27FC236}">
                <a16:creationId xmlns:a16="http://schemas.microsoft.com/office/drawing/2014/main" id="{EB14A653-F4EB-4D27-B20C-5EE00C0E7026}"/>
              </a:ext>
            </a:extLst>
          </p:cNvPr>
          <p:cNvGrpSpPr/>
          <p:nvPr>
            <p:custDataLst>
              <p:tags r:id="rId5"/>
            </p:custDataLst>
          </p:nvPr>
        </p:nvGrpSpPr>
        <p:grpSpPr>
          <a:xfrm>
            <a:off x="6089650"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custDataLst>
                <p:tags r:id="rId8"/>
              </p:custDataLst>
            </p:nvPr>
          </p:nvSpPr>
          <p:spPr>
            <a:xfrm>
              <a:off x="48228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Obscenity </a:t>
              </a:r>
            </a:p>
            <a:p>
              <a:pPr algn="ctr"/>
              <a:r>
                <a:rPr lang="en-US" dirty="0">
                  <a:solidFill>
                    <a:srgbClr val="717175"/>
                  </a:solidFill>
                  <a:latin typeface="Arial" panose="020B0604020202020204" pitchFamily="34" charset="0"/>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custDataLst>
                  <p:tags r:id="rId9"/>
                </p:custDataLst>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custDataLst>
                      <p:tags r:id="rId13"/>
                    </p:custDataLst>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C70B5FC1-8003-45CE-9234-53A0A5AA24C3}"/>
                      </a:ext>
                    </a:extLst>
                  </p:cNvPr>
                  <p:cNvSpPr/>
                  <p:nvPr>
                    <p:custDataLst>
                      <p:tags r:id="rId14"/>
                    </p:custDataLst>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23A16A54-6DCB-4B35-B55E-E47637DAA742}"/>
                      </a:ext>
                    </a:extLst>
                  </p:cNvPr>
                  <p:cNvSpPr/>
                  <p:nvPr>
                    <p:custDataLst>
                      <p:tags r:id="rId15"/>
                    </p:custDataLst>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custDataLst>
                      <p:tags r:id="rId10"/>
                    </p:custDataLst>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12D347EC-5925-45C0-9CC5-694970C4B5C7}"/>
                      </a:ext>
                    </a:extLst>
                  </p:cNvPr>
                  <p:cNvSpPr/>
                  <p:nvPr>
                    <p:custDataLst>
                      <p:tags r:id="rId11"/>
                    </p:custDataLst>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EA5D3396-4893-4EB6-97E6-AFAAF77EE2E2}"/>
                      </a:ext>
                    </a:extLst>
                  </p:cNvPr>
                  <p:cNvSpPr/>
                  <p:nvPr>
                    <p:custDataLst>
                      <p:tags r:id="rId12"/>
                    </p:custDataLst>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grpSp>
      <p:sp>
        <p:nvSpPr>
          <p:cNvPr id="56" name="Rectangle 55">
            <a:extLst>
              <a:ext uri="{FF2B5EF4-FFF2-40B4-BE49-F238E27FC236}">
                <a16:creationId xmlns:a16="http://schemas.microsoft.com/office/drawing/2014/main" id="{00F1827A-ED72-487A-AC69-4D87D122CA81}"/>
              </a:ext>
            </a:extLst>
          </p:cNvPr>
          <p:cNvSpPr/>
          <p:nvPr>
            <p:custDataLst>
              <p:tags r:id="rId6"/>
            </p:custDataLst>
          </p:nvPr>
        </p:nvSpPr>
        <p:spPr>
          <a:xfrm>
            <a:off x="4070351" y="1485900"/>
            <a:ext cx="4301617" cy="33528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57" name="TextBox 56">
            <a:extLst>
              <a:ext uri="{FF2B5EF4-FFF2-40B4-BE49-F238E27FC236}">
                <a16:creationId xmlns:a16="http://schemas.microsoft.com/office/drawing/2014/main" id="{00E15512-2036-431B-B490-C19C951E34AF}"/>
              </a:ext>
            </a:extLst>
          </p:cNvPr>
          <p:cNvSpPr txBox="1"/>
          <p:nvPr>
            <p:custDataLst>
              <p:tags r:id="rId7"/>
            </p:custDataLst>
          </p:nvPr>
        </p:nvSpPr>
        <p:spPr>
          <a:xfrm>
            <a:off x="2221478" y="2679462"/>
            <a:ext cx="1183147" cy="400110"/>
          </a:xfrm>
          <a:prstGeom prst="rect">
            <a:avLst/>
          </a:prstGeom>
          <a:noFill/>
        </p:spPr>
        <p:txBody>
          <a:bodyPr wrap="square" rtlCol="0">
            <a:spAutoFit/>
          </a:bodyPr>
          <a:lstStyle/>
          <a:p>
            <a:pPr algn="ctr"/>
            <a:r>
              <a:rPr lang="en-US" sz="2000" dirty="0">
                <a:solidFill>
                  <a:srgbClr val="D93240"/>
                </a:solidFill>
                <a:latin typeface="Impact" panose="020B0806030902050204" pitchFamily="34" charset="0"/>
              </a:rPr>
              <a:t>BUSINESS</a:t>
            </a:r>
          </a:p>
        </p:txBody>
      </p:sp>
    </p:spTree>
    <p:custDataLst>
      <p:tags r:id="rId1"/>
    </p:custDataLst>
    <p:extLst>
      <p:ext uri="{BB962C8B-B14F-4D97-AF65-F5344CB8AC3E}">
        <p14:creationId xmlns:p14="http://schemas.microsoft.com/office/powerpoint/2010/main" val="2585003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custDataLst>
              <p:tags r:id="rId1"/>
            </p:custDataLst>
          </p:nvPr>
        </p:nvSpPr>
        <p:spPr>
          <a:xfrm>
            <a:off x="495738" y="304800"/>
            <a:ext cx="9058555" cy="952500"/>
          </a:xfrm>
        </p:spPr>
        <p:txBody>
          <a:bodyPr>
            <a:normAutofit/>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custDataLst>
              <p:tags r:id="rId2"/>
            </p:custDataLst>
          </p:nvPr>
        </p:nvGrpSpPr>
        <p:grpSpPr>
          <a:xfrm>
            <a:off x="1555750" y="2320526"/>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custDataLst>
                <p:tags r:id="rId18"/>
              </p:custDataLst>
            </p:nvPr>
          </p:nvSpPr>
          <p:spPr>
            <a:xfrm>
              <a:off x="2889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For Business </a:t>
              </a:r>
            </a:p>
            <a:p>
              <a:pPr algn="ctr"/>
              <a:r>
                <a:rPr lang="en-US" dirty="0">
                  <a:solidFill>
                    <a:srgbClr val="717175"/>
                  </a:solidFill>
                  <a:latin typeface="Arial" panose="020B0604020202020204" pitchFamily="34" charset="0"/>
                </a:rPr>
                <a:t>Use Only</a:t>
              </a:r>
            </a:p>
          </p:txBody>
        </p:sp>
        <p:sp>
          <p:nvSpPr>
            <p:cNvPr id="36" name="Graphic 18" descr="Monitor">
              <a:extLst>
                <a:ext uri="{FF2B5EF4-FFF2-40B4-BE49-F238E27FC236}">
                  <a16:creationId xmlns:a16="http://schemas.microsoft.com/office/drawing/2014/main" id="{25B9EE12-ED30-4A23-9D5B-5A64E405C7E0}"/>
                </a:ext>
              </a:extLst>
            </p:cNvPr>
            <p:cNvSpPr/>
            <p:nvPr>
              <p:custDataLst>
                <p:tags r:id="rId19"/>
              </p:custDataLst>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dirty="0">
                <a:latin typeface="Arial" panose="020B0604020202020204" pitchFamily="34" charset="0"/>
              </a:endParaRPr>
            </a:p>
          </p:txBody>
        </p:sp>
      </p:grpSp>
      <p:grpSp>
        <p:nvGrpSpPr>
          <p:cNvPr id="54" name="Group 53">
            <a:extLst>
              <a:ext uri="{FF2B5EF4-FFF2-40B4-BE49-F238E27FC236}">
                <a16:creationId xmlns:a16="http://schemas.microsoft.com/office/drawing/2014/main" id="{18F225EA-2323-44C4-8BD1-191A00351A8C}"/>
              </a:ext>
            </a:extLst>
          </p:cNvPr>
          <p:cNvGrpSpPr/>
          <p:nvPr>
            <p:custDataLst>
              <p:tags r:id="rId3"/>
            </p:custDataLst>
          </p:nvPr>
        </p:nvGrpSpPr>
        <p:grpSpPr>
          <a:xfrm>
            <a:off x="3838067"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custDataLst>
                <p:tags r:id="rId15"/>
              </p:custDataLst>
            </p:nvPr>
          </p:nvSpPr>
          <p:spPr>
            <a:xfrm>
              <a:off x="2571242"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Use Can </a:t>
              </a:r>
            </a:p>
            <a:p>
              <a:pPr algn="ctr"/>
              <a:r>
                <a:rPr lang="en-US" dirty="0">
                  <a:solidFill>
                    <a:srgbClr val="717175"/>
                  </a:solidFill>
                  <a:latin typeface="Arial" panose="020B0604020202020204" pitchFamily="34" charset="0"/>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custDataLst>
                  <p:tags r:id="rId16"/>
                </p:custDataLst>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E5E5F0C5-5CD2-49E6-A4FD-E767ACFF6739}"/>
                  </a:ext>
                </a:extLst>
              </p:cNvPr>
              <p:cNvSpPr/>
              <p:nvPr>
                <p:custDataLst>
                  <p:tags r:id="rId17"/>
                </p:custDataLst>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nvGrpSpPr>
          <p:cNvPr id="55" name="Group 54">
            <a:extLst>
              <a:ext uri="{FF2B5EF4-FFF2-40B4-BE49-F238E27FC236}">
                <a16:creationId xmlns:a16="http://schemas.microsoft.com/office/drawing/2014/main" id="{EB14A653-F4EB-4D27-B20C-5EE00C0E7026}"/>
              </a:ext>
            </a:extLst>
          </p:cNvPr>
          <p:cNvGrpSpPr/>
          <p:nvPr>
            <p:custDataLst>
              <p:tags r:id="rId4"/>
            </p:custDataLst>
          </p:nvPr>
        </p:nvGrpSpPr>
        <p:grpSpPr>
          <a:xfrm>
            <a:off x="6089650"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custDataLst>
                <p:tags r:id="rId7"/>
              </p:custDataLst>
            </p:nvPr>
          </p:nvSpPr>
          <p:spPr>
            <a:xfrm>
              <a:off x="48228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Obscenity </a:t>
              </a:r>
            </a:p>
            <a:p>
              <a:pPr algn="ctr"/>
              <a:r>
                <a:rPr lang="en-US" dirty="0">
                  <a:solidFill>
                    <a:srgbClr val="717175"/>
                  </a:solidFill>
                  <a:latin typeface="Arial" panose="020B0604020202020204" pitchFamily="34" charset="0"/>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custDataLst>
                  <p:tags r:id="rId8"/>
                </p:custDataLst>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custDataLst>
                      <p:tags r:id="rId12"/>
                    </p:custDataLst>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C70B5FC1-8003-45CE-9234-53A0A5AA24C3}"/>
                      </a:ext>
                    </a:extLst>
                  </p:cNvPr>
                  <p:cNvSpPr/>
                  <p:nvPr>
                    <p:custDataLst>
                      <p:tags r:id="rId13"/>
                    </p:custDataLst>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23A16A54-6DCB-4B35-B55E-E47637DAA742}"/>
                      </a:ext>
                    </a:extLst>
                  </p:cNvPr>
                  <p:cNvSpPr/>
                  <p:nvPr>
                    <p:custDataLst>
                      <p:tags r:id="rId14"/>
                    </p:custDataLst>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custDataLst>
                      <p:tags r:id="rId9"/>
                    </p:custDataLst>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12D347EC-5925-45C0-9CC5-694970C4B5C7}"/>
                      </a:ext>
                    </a:extLst>
                  </p:cNvPr>
                  <p:cNvSpPr/>
                  <p:nvPr>
                    <p:custDataLst>
                      <p:tags r:id="rId10"/>
                    </p:custDataLst>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EA5D3396-4893-4EB6-97E6-AFAAF77EE2E2}"/>
                      </a:ext>
                    </a:extLst>
                  </p:cNvPr>
                  <p:cNvSpPr/>
                  <p:nvPr>
                    <p:custDataLst>
                      <p:tags r:id="rId11"/>
                    </p:custDataLst>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grpSp>
      <p:sp>
        <p:nvSpPr>
          <p:cNvPr id="56" name="Rectangle 55">
            <a:extLst>
              <a:ext uri="{FF2B5EF4-FFF2-40B4-BE49-F238E27FC236}">
                <a16:creationId xmlns:a16="http://schemas.microsoft.com/office/drawing/2014/main" id="{00F1827A-ED72-487A-AC69-4D87D122CA81}"/>
              </a:ext>
            </a:extLst>
          </p:cNvPr>
          <p:cNvSpPr/>
          <p:nvPr>
            <p:custDataLst>
              <p:tags r:id="rId5"/>
            </p:custDataLst>
          </p:nvPr>
        </p:nvSpPr>
        <p:spPr>
          <a:xfrm>
            <a:off x="6089651" y="1485900"/>
            <a:ext cx="2282317" cy="33528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26" name="TextBox 25">
            <a:extLst>
              <a:ext uri="{FF2B5EF4-FFF2-40B4-BE49-F238E27FC236}">
                <a16:creationId xmlns:a16="http://schemas.microsoft.com/office/drawing/2014/main" id="{35252AD2-D926-4EC9-999A-09F6FC7C1C23}"/>
              </a:ext>
            </a:extLst>
          </p:cNvPr>
          <p:cNvSpPr txBox="1"/>
          <p:nvPr>
            <p:custDataLst>
              <p:tags r:id="rId6"/>
            </p:custDataLst>
          </p:nvPr>
        </p:nvSpPr>
        <p:spPr>
          <a:xfrm>
            <a:off x="2221478" y="2679462"/>
            <a:ext cx="1183147" cy="400110"/>
          </a:xfrm>
          <a:prstGeom prst="rect">
            <a:avLst/>
          </a:prstGeom>
          <a:noFill/>
        </p:spPr>
        <p:txBody>
          <a:bodyPr wrap="square" rtlCol="0">
            <a:spAutoFit/>
          </a:bodyPr>
          <a:lstStyle/>
          <a:p>
            <a:pPr algn="ctr"/>
            <a:r>
              <a:rPr lang="en-US" sz="2000" dirty="0">
                <a:solidFill>
                  <a:srgbClr val="D93240"/>
                </a:solidFill>
                <a:latin typeface="Impact" panose="020B0806030902050204" pitchFamily="34" charset="0"/>
              </a:rPr>
              <a:t>BUSINESS</a:t>
            </a:r>
          </a:p>
        </p:txBody>
      </p:sp>
    </p:spTree>
    <p:extLst>
      <p:ext uri="{BB962C8B-B14F-4D97-AF65-F5344CB8AC3E}">
        <p14:creationId xmlns:p14="http://schemas.microsoft.com/office/powerpoint/2010/main" val="946580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custDataLst>
              <p:tags r:id="rId1"/>
            </p:custDataLst>
          </p:nvPr>
        </p:nvSpPr>
        <p:spPr>
          <a:xfrm>
            <a:off x="495738" y="304800"/>
            <a:ext cx="9058555" cy="952500"/>
          </a:xfrm>
        </p:spPr>
        <p:txBody>
          <a:bodyPr>
            <a:normAutofit/>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custDataLst>
              <p:tags r:id="rId2"/>
            </p:custDataLst>
          </p:nvPr>
        </p:nvGrpSpPr>
        <p:grpSpPr>
          <a:xfrm>
            <a:off x="1555750" y="2320526"/>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custDataLst>
                <p:tags r:id="rId17"/>
              </p:custDataLst>
            </p:nvPr>
          </p:nvSpPr>
          <p:spPr>
            <a:xfrm>
              <a:off x="2889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For Business </a:t>
              </a:r>
            </a:p>
            <a:p>
              <a:pPr algn="ctr"/>
              <a:r>
                <a:rPr lang="en-US" dirty="0">
                  <a:solidFill>
                    <a:srgbClr val="717175"/>
                  </a:solidFill>
                  <a:latin typeface="Arial" panose="020B0604020202020204" pitchFamily="34" charset="0"/>
                </a:rPr>
                <a:t>Use Only</a:t>
              </a:r>
            </a:p>
          </p:txBody>
        </p:sp>
        <p:sp>
          <p:nvSpPr>
            <p:cNvPr id="36" name="Graphic 18" descr="Monitor">
              <a:extLst>
                <a:ext uri="{FF2B5EF4-FFF2-40B4-BE49-F238E27FC236}">
                  <a16:creationId xmlns:a16="http://schemas.microsoft.com/office/drawing/2014/main" id="{25B9EE12-ED30-4A23-9D5B-5A64E405C7E0}"/>
                </a:ext>
              </a:extLst>
            </p:cNvPr>
            <p:cNvSpPr/>
            <p:nvPr>
              <p:custDataLst>
                <p:tags r:id="rId18"/>
              </p:custDataLst>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dirty="0">
                <a:latin typeface="Arial" panose="020B0604020202020204" pitchFamily="34" charset="0"/>
              </a:endParaRPr>
            </a:p>
          </p:txBody>
        </p:sp>
      </p:grpSp>
      <p:grpSp>
        <p:nvGrpSpPr>
          <p:cNvPr id="54" name="Group 53">
            <a:extLst>
              <a:ext uri="{FF2B5EF4-FFF2-40B4-BE49-F238E27FC236}">
                <a16:creationId xmlns:a16="http://schemas.microsoft.com/office/drawing/2014/main" id="{18F225EA-2323-44C4-8BD1-191A00351A8C}"/>
              </a:ext>
            </a:extLst>
          </p:cNvPr>
          <p:cNvGrpSpPr/>
          <p:nvPr>
            <p:custDataLst>
              <p:tags r:id="rId3"/>
            </p:custDataLst>
          </p:nvPr>
        </p:nvGrpSpPr>
        <p:grpSpPr>
          <a:xfrm>
            <a:off x="3838067"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custDataLst>
                <p:tags r:id="rId14"/>
              </p:custDataLst>
            </p:nvPr>
          </p:nvSpPr>
          <p:spPr>
            <a:xfrm>
              <a:off x="2571242"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Use Can </a:t>
              </a:r>
            </a:p>
            <a:p>
              <a:pPr algn="ctr"/>
              <a:r>
                <a:rPr lang="en-US" dirty="0">
                  <a:solidFill>
                    <a:srgbClr val="717175"/>
                  </a:solidFill>
                  <a:latin typeface="Arial" panose="020B0604020202020204" pitchFamily="34" charset="0"/>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custDataLst>
                  <p:tags r:id="rId15"/>
                </p:custDataLst>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E5E5F0C5-5CD2-49E6-A4FD-E767ACFF6739}"/>
                  </a:ext>
                </a:extLst>
              </p:cNvPr>
              <p:cNvSpPr/>
              <p:nvPr>
                <p:custDataLst>
                  <p:tags r:id="rId16"/>
                </p:custDataLst>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nvGrpSpPr>
          <p:cNvPr id="55" name="Group 54">
            <a:extLst>
              <a:ext uri="{FF2B5EF4-FFF2-40B4-BE49-F238E27FC236}">
                <a16:creationId xmlns:a16="http://schemas.microsoft.com/office/drawing/2014/main" id="{EB14A653-F4EB-4D27-B20C-5EE00C0E7026}"/>
              </a:ext>
            </a:extLst>
          </p:cNvPr>
          <p:cNvGrpSpPr/>
          <p:nvPr>
            <p:custDataLst>
              <p:tags r:id="rId4"/>
            </p:custDataLst>
          </p:nvPr>
        </p:nvGrpSpPr>
        <p:grpSpPr>
          <a:xfrm>
            <a:off x="6089650"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custDataLst>
                <p:tags r:id="rId6"/>
              </p:custDataLst>
            </p:nvPr>
          </p:nvSpPr>
          <p:spPr>
            <a:xfrm>
              <a:off x="48228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Obscenity </a:t>
              </a:r>
            </a:p>
            <a:p>
              <a:pPr algn="ctr"/>
              <a:r>
                <a:rPr lang="en-US" dirty="0">
                  <a:solidFill>
                    <a:srgbClr val="717175"/>
                  </a:solidFill>
                  <a:latin typeface="Arial" panose="020B0604020202020204" pitchFamily="34" charset="0"/>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custDataLst>
                  <p:tags r:id="rId7"/>
                </p:custDataLst>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custDataLst>
                      <p:tags r:id="rId11"/>
                    </p:custDataLst>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C70B5FC1-8003-45CE-9234-53A0A5AA24C3}"/>
                      </a:ext>
                    </a:extLst>
                  </p:cNvPr>
                  <p:cNvSpPr/>
                  <p:nvPr>
                    <p:custDataLst>
                      <p:tags r:id="rId12"/>
                    </p:custDataLst>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23A16A54-6DCB-4B35-B55E-E47637DAA742}"/>
                      </a:ext>
                    </a:extLst>
                  </p:cNvPr>
                  <p:cNvSpPr/>
                  <p:nvPr>
                    <p:custDataLst>
                      <p:tags r:id="rId13"/>
                    </p:custDataLst>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custDataLst>
                      <p:tags r:id="rId8"/>
                    </p:custDataLst>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12D347EC-5925-45C0-9CC5-694970C4B5C7}"/>
                      </a:ext>
                    </a:extLst>
                  </p:cNvPr>
                  <p:cNvSpPr/>
                  <p:nvPr>
                    <p:custDataLst>
                      <p:tags r:id="rId9"/>
                    </p:custDataLst>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EA5D3396-4893-4EB6-97E6-AFAAF77EE2E2}"/>
                      </a:ext>
                    </a:extLst>
                  </p:cNvPr>
                  <p:cNvSpPr/>
                  <p:nvPr>
                    <p:custDataLst>
                      <p:tags r:id="rId10"/>
                    </p:custDataLst>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grpSp>
      <p:pic>
        <p:nvPicPr>
          <p:cNvPr id="3" name="Graphic 2" descr="Warning">
            <a:extLst>
              <a:ext uri="{FF2B5EF4-FFF2-40B4-BE49-F238E27FC236}">
                <a16:creationId xmlns:a16="http://schemas.microsoft.com/office/drawing/2014/main" id="{D5A6BE46-6457-49AE-88CD-32554F37737C}"/>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rot="1114245">
            <a:off x="7249386" y="3139740"/>
            <a:ext cx="511472" cy="511472"/>
          </a:xfrm>
          <a:prstGeom prst="rect">
            <a:avLst/>
          </a:prstGeom>
        </p:spPr>
      </p:pic>
      <p:sp>
        <p:nvSpPr>
          <p:cNvPr id="26" name="TextBox 25">
            <a:extLst>
              <a:ext uri="{FF2B5EF4-FFF2-40B4-BE49-F238E27FC236}">
                <a16:creationId xmlns:a16="http://schemas.microsoft.com/office/drawing/2014/main" id="{736734C1-2C01-4E85-A5A6-185B38700D40}"/>
              </a:ext>
            </a:extLst>
          </p:cNvPr>
          <p:cNvSpPr txBox="1"/>
          <p:nvPr>
            <p:custDataLst>
              <p:tags r:id="rId5"/>
            </p:custDataLst>
          </p:nvPr>
        </p:nvSpPr>
        <p:spPr>
          <a:xfrm>
            <a:off x="2221478" y="2679462"/>
            <a:ext cx="1183147" cy="400110"/>
          </a:xfrm>
          <a:prstGeom prst="rect">
            <a:avLst/>
          </a:prstGeom>
          <a:noFill/>
        </p:spPr>
        <p:txBody>
          <a:bodyPr wrap="square" rtlCol="0">
            <a:spAutoFit/>
          </a:bodyPr>
          <a:lstStyle/>
          <a:p>
            <a:pPr algn="ctr"/>
            <a:r>
              <a:rPr lang="en-US" sz="2000" dirty="0">
                <a:solidFill>
                  <a:srgbClr val="D93240"/>
                </a:solidFill>
                <a:latin typeface="Impact" panose="020B0806030902050204" pitchFamily="34" charset="0"/>
              </a:rPr>
              <a:t>BUSINESS</a:t>
            </a:r>
          </a:p>
        </p:txBody>
      </p:sp>
    </p:spTree>
    <p:extLst>
      <p:ext uri="{BB962C8B-B14F-4D97-AF65-F5344CB8AC3E}">
        <p14:creationId xmlns:p14="http://schemas.microsoft.com/office/powerpoint/2010/main" val="3221521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4">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custDataLst>
              <p:tags r:id="rId1"/>
            </p:custDataLst>
          </p:nvPr>
        </p:nvSpPr>
        <p:spPr>
          <a:xfrm>
            <a:off x="495738" y="304800"/>
            <a:ext cx="9058555" cy="952500"/>
          </a:xfrm>
        </p:spPr>
        <p:txBody>
          <a:bodyPr/>
          <a:lstStyle/>
          <a:p>
            <a:r>
              <a:rPr lang="en-US" dirty="0"/>
              <a:t>DRUGS &amp; ALCOHOL POLICY</a:t>
            </a:r>
          </a:p>
        </p:txBody>
      </p:sp>
      <p:grpSp>
        <p:nvGrpSpPr>
          <p:cNvPr id="38" name="Group 37">
            <a:extLst>
              <a:ext uri="{FF2B5EF4-FFF2-40B4-BE49-F238E27FC236}">
                <a16:creationId xmlns:a16="http://schemas.microsoft.com/office/drawing/2014/main" id="{F4F4A5B5-4CD2-4451-B74F-8252247374D7}"/>
              </a:ext>
            </a:extLst>
          </p:cNvPr>
          <p:cNvGrpSpPr/>
          <p:nvPr>
            <p:custDataLst>
              <p:tags r:id="rId2"/>
            </p:custDataLst>
          </p:nvPr>
        </p:nvGrpSpPr>
        <p:grpSpPr>
          <a:xfrm>
            <a:off x="2288513" y="1751520"/>
            <a:ext cx="2629182" cy="3091162"/>
            <a:chOff x="1164183" y="1751520"/>
            <a:chExt cx="2629182" cy="3091162"/>
          </a:xfrm>
        </p:grpSpPr>
        <p:grpSp>
          <p:nvGrpSpPr>
            <p:cNvPr id="23" name="Group 22">
              <a:extLst>
                <a:ext uri="{FF2B5EF4-FFF2-40B4-BE49-F238E27FC236}">
                  <a16:creationId xmlns:a16="http://schemas.microsoft.com/office/drawing/2014/main" id="{589A9A17-3BA4-4FE2-B2C2-10E09D63892F}"/>
                </a:ext>
              </a:extLst>
            </p:cNvPr>
            <p:cNvGrpSpPr/>
            <p:nvPr/>
          </p:nvGrpSpPr>
          <p:grpSpPr>
            <a:xfrm>
              <a:off x="1434187" y="1751520"/>
              <a:ext cx="2089174" cy="2523035"/>
              <a:chOff x="1449488" y="1751520"/>
              <a:chExt cx="2089174" cy="2523035"/>
            </a:xfrm>
          </p:grpSpPr>
          <p:sp>
            <p:nvSpPr>
              <p:cNvPr id="15" name="Graphic 7" descr="Building">
                <a:extLst>
                  <a:ext uri="{FF2B5EF4-FFF2-40B4-BE49-F238E27FC236}">
                    <a16:creationId xmlns:a16="http://schemas.microsoft.com/office/drawing/2014/main" id="{574E6198-62D9-45A9-9407-BF87592F322F}"/>
                  </a:ext>
                </a:extLst>
              </p:cNvPr>
              <p:cNvSpPr/>
              <p:nvPr>
                <p:custDataLst>
                  <p:tags r:id="rId9"/>
                </p:custDataLst>
              </p:nvPr>
            </p:nvSpPr>
            <p:spPr>
              <a:xfrm>
                <a:off x="1449488" y="1751520"/>
                <a:ext cx="1494605" cy="2228798"/>
              </a:xfrm>
              <a:custGeom>
                <a:avLst/>
                <a:gdLst>
                  <a:gd name="connsiteX0" fmla="*/ 435769 w 542925"/>
                  <a:gd name="connsiteY0" fmla="*/ 226219 h 809625"/>
                  <a:gd name="connsiteX1" fmla="*/ 378619 w 542925"/>
                  <a:gd name="connsiteY1" fmla="*/ 226219 h 809625"/>
                  <a:gd name="connsiteX2" fmla="*/ 378619 w 542925"/>
                  <a:gd name="connsiteY2" fmla="*/ 169069 h 809625"/>
                  <a:gd name="connsiteX3" fmla="*/ 435769 w 542925"/>
                  <a:gd name="connsiteY3" fmla="*/ 169069 h 809625"/>
                  <a:gd name="connsiteX4" fmla="*/ 435769 w 542925"/>
                  <a:gd name="connsiteY4" fmla="*/ 226219 h 809625"/>
                  <a:gd name="connsiteX5" fmla="*/ 435769 w 542925"/>
                  <a:gd name="connsiteY5" fmla="*/ 378619 h 809625"/>
                  <a:gd name="connsiteX6" fmla="*/ 378619 w 542925"/>
                  <a:gd name="connsiteY6" fmla="*/ 378619 h 809625"/>
                  <a:gd name="connsiteX7" fmla="*/ 378619 w 542925"/>
                  <a:gd name="connsiteY7" fmla="*/ 321469 h 809625"/>
                  <a:gd name="connsiteX8" fmla="*/ 435769 w 542925"/>
                  <a:gd name="connsiteY8" fmla="*/ 321469 h 809625"/>
                  <a:gd name="connsiteX9" fmla="*/ 435769 w 542925"/>
                  <a:gd name="connsiteY9" fmla="*/ 378619 h 809625"/>
                  <a:gd name="connsiteX10" fmla="*/ 435769 w 542925"/>
                  <a:gd name="connsiteY10" fmla="*/ 531019 h 809625"/>
                  <a:gd name="connsiteX11" fmla="*/ 378619 w 542925"/>
                  <a:gd name="connsiteY11" fmla="*/ 531019 h 809625"/>
                  <a:gd name="connsiteX12" fmla="*/ 378619 w 542925"/>
                  <a:gd name="connsiteY12" fmla="*/ 473869 h 809625"/>
                  <a:gd name="connsiteX13" fmla="*/ 435769 w 542925"/>
                  <a:gd name="connsiteY13" fmla="*/ 473869 h 809625"/>
                  <a:gd name="connsiteX14" fmla="*/ 435769 w 542925"/>
                  <a:gd name="connsiteY14" fmla="*/ 531019 h 809625"/>
                  <a:gd name="connsiteX15" fmla="*/ 435769 w 542925"/>
                  <a:gd name="connsiteY15" fmla="*/ 683419 h 809625"/>
                  <a:gd name="connsiteX16" fmla="*/ 378619 w 542925"/>
                  <a:gd name="connsiteY16" fmla="*/ 683419 h 809625"/>
                  <a:gd name="connsiteX17" fmla="*/ 378619 w 542925"/>
                  <a:gd name="connsiteY17" fmla="*/ 626269 h 809625"/>
                  <a:gd name="connsiteX18" fmla="*/ 435769 w 542925"/>
                  <a:gd name="connsiteY18" fmla="*/ 626269 h 809625"/>
                  <a:gd name="connsiteX19" fmla="*/ 435769 w 542925"/>
                  <a:gd name="connsiteY19" fmla="*/ 683419 h 809625"/>
                  <a:gd name="connsiteX20" fmla="*/ 302419 w 542925"/>
                  <a:gd name="connsiteY20" fmla="*/ 226219 h 809625"/>
                  <a:gd name="connsiteX21" fmla="*/ 245269 w 542925"/>
                  <a:gd name="connsiteY21" fmla="*/ 226219 h 809625"/>
                  <a:gd name="connsiteX22" fmla="*/ 245269 w 542925"/>
                  <a:gd name="connsiteY22" fmla="*/ 169069 h 809625"/>
                  <a:gd name="connsiteX23" fmla="*/ 302419 w 542925"/>
                  <a:gd name="connsiteY23" fmla="*/ 169069 h 809625"/>
                  <a:gd name="connsiteX24" fmla="*/ 302419 w 542925"/>
                  <a:gd name="connsiteY24" fmla="*/ 226219 h 809625"/>
                  <a:gd name="connsiteX25" fmla="*/ 302419 w 542925"/>
                  <a:gd name="connsiteY25" fmla="*/ 378619 h 809625"/>
                  <a:gd name="connsiteX26" fmla="*/ 245269 w 542925"/>
                  <a:gd name="connsiteY26" fmla="*/ 378619 h 809625"/>
                  <a:gd name="connsiteX27" fmla="*/ 245269 w 542925"/>
                  <a:gd name="connsiteY27" fmla="*/ 321469 h 809625"/>
                  <a:gd name="connsiteX28" fmla="*/ 302419 w 542925"/>
                  <a:gd name="connsiteY28" fmla="*/ 321469 h 809625"/>
                  <a:gd name="connsiteX29" fmla="*/ 302419 w 542925"/>
                  <a:gd name="connsiteY29" fmla="*/ 378619 h 809625"/>
                  <a:gd name="connsiteX30" fmla="*/ 302419 w 542925"/>
                  <a:gd name="connsiteY30" fmla="*/ 531019 h 809625"/>
                  <a:gd name="connsiteX31" fmla="*/ 245269 w 542925"/>
                  <a:gd name="connsiteY31" fmla="*/ 531019 h 809625"/>
                  <a:gd name="connsiteX32" fmla="*/ 245269 w 542925"/>
                  <a:gd name="connsiteY32" fmla="*/ 473869 h 809625"/>
                  <a:gd name="connsiteX33" fmla="*/ 302419 w 542925"/>
                  <a:gd name="connsiteY33" fmla="*/ 473869 h 809625"/>
                  <a:gd name="connsiteX34" fmla="*/ 302419 w 542925"/>
                  <a:gd name="connsiteY34" fmla="*/ 531019 h 809625"/>
                  <a:gd name="connsiteX35" fmla="*/ 302419 w 542925"/>
                  <a:gd name="connsiteY35" fmla="*/ 740569 h 809625"/>
                  <a:gd name="connsiteX36" fmla="*/ 245269 w 542925"/>
                  <a:gd name="connsiteY36" fmla="*/ 740569 h 809625"/>
                  <a:gd name="connsiteX37" fmla="*/ 245269 w 542925"/>
                  <a:gd name="connsiteY37" fmla="*/ 626269 h 809625"/>
                  <a:gd name="connsiteX38" fmla="*/ 302419 w 542925"/>
                  <a:gd name="connsiteY38" fmla="*/ 626269 h 809625"/>
                  <a:gd name="connsiteX39" fmla="*/ 302419 w 542925"/>
                  <a:gd name="connsiteY39" fmla="*/ 740569 h 809625"/>
                  <a:gd name="connsiteX40" fmla="*/ 169069 w 542925"/>
                  <a:gd name="connsiteY40" fmla="*/ 226219 h 809625"/>
                  <a:gd name="connsiteX41" fmla="*/ 111919 w 542925"/>
                  <a:gd name="connsiteY41" fmla="*/ 226219 h 809625"/>
                  <a:gd name="connsiteX42" fmla="*/ 111919 w 542925"/>
                  <a:gd name="connsiteY42" fmla="*/ 169069 h 809625"/>
                  <a:gd name="connsiteX43" fmla="*/ 169069 w 542925"/>
                  <a:gd name="connsiteY43" fmla="*/ 169069 h 809625"/>
                  <a:gd name="connsiteX44" fmla="*/ 169069 w 542925"/>
                  <a:gd name="connsiteY44" fmla="*/ 226219 h 809625"/>
                  <a:gd name="connsiteX45" fmla="*/ 169069 w 542925"/>
                  <a:gd name="connsiteY45" fmla="*/ 378619 h 809625"/>
                  <a:gd name="connsiteX46" fmla="*/ 111919 w 542925"/>
                  <a:gd name="connsiteY46" fmla="*/ 378619 h 809625"/>
                  <a:gd name="connsiteX47" fmla="*/ 111919 w 542925"/>
                  <a:gd name="connsiteY47" fmla="*/ 321469 h 809625"/>
                  <a:gd name="connsiteX48" fmla="*/ 169069 w 542925"/>
                  <a:gd name="connsiteY48" fmla="*/ 321469 h 809625"/>
                  <a:gd name="connsiteX49" fmla="*/ 169069 w 542925"/>
                  <a:gd name="connsiteY49" fmla="*/ 378619 h 809625"/>
                  <a:gd name="connsiteX50" fmla="*/ 169069 w 542925"/>
                  <a:gd name="connsiteY50" fmla="*/ 531019 h 809625"/>
                  <a:gd name="connsiteX51" fmla="*/ 111919 w 542925"/>
                  <a:gd name="connsiteY51" fmla="*/ 531019 h 809625"/>
                  <a:gd name="connsiteX52" fmla="*/ 111919 w 542925"/>
                  <a:gd name="connsiteY52" fmla="*/ 473869 h 809625"/>
                  <a:gd name="connsiteX53" fmla="*/ 169069 w 542925"/>
                  <a:gd name="connsiteY53" fmla="*/ 473869 h 809625"/>
                  <a:gd name="connsiteX54" fmla="*/ 169069 w 542925"/>
                  <a:gd name="connsiteY54" fmla="*/ 531019 h 809625"/>
                  <a:gd name="connsiteX55" fmla="*/ 169069 w 542925"/>
                  <a:gd name="connsiteY55" fmla="*/ 683419 h 809625"/>
                  <a:gd name="connsiteX56" fmla="*/ 111919 w 542925"/>
                  <a:gd name="connsiteY56" fmla="*/ 683419 h 809625"/>
                  <a:gd name="connsiteX57" fmla="*/ 111919 w 542925"/>
                  <a:gd name="connsiteY57" fmla="*/ 626269 h 809625"/>
                  <a:gd name="connsiteX58" fmla="*/ 169069 w 542925"/>
                  <a:gd name="connsiteY58" fmla="*/ 626269 h 809625"/>
                  <a:gd name="connsiteX59" fmla="*/ 169069 w 542925"/>
                  <a:gd name="connsiteY59" fmla="*/ 683419 h 809625"/>
                  <a:gd name="connsiteX60" fmla="*/ 502444 w 542925"/>
                  <a:gd name="connsiteY60" fmla="*/ 740569 h 809625"/>
                  <a:gd name="connsiteX61" fmla="*/ 502444 w 542925"/>
                  <a:gd name="connsiteY61" fmla="*/ 102394 h 809625"/>
                  <a:gd name="connsiteX62" fmla="*/ 473869 w 542925"/>
                  <a:gd name="connsiteY62" fmla="*/ 102394 h 809625"/>
                  <a:gd name="connsiteX63" fmla="*/ 473869 w 542925"/>
                  <a:gd name="connsiteY63" fmla="*/ 45244 h 809625"/>
                  <a:gd name="connsiteX64" fmla="*/ 445294 w 542925"/>
                  <a:gd name="connsiteY64" fmla="*/ 45244 h 809625"/>
                  <a:gd name="connsiteX65" fmla="*/ 445294 w 542925"/>
                  <a:gd name="connsiteY65" fmla="*/ 7144 h 809625"/>
                  <a:gd name="connsiteX66" fmla="*/ 102394 w 542925"/>
                  <a:gd name="connsiteY66" fmla="*/ 7144 h 809625"/>
                  <a:gd name="connsiteX67" fmla="*/ 102394 w 542925"/>
                  <a:gd name="connsiteY67" fmla="*/ 45244 h 809625"/>
                  <a:gd name="connsiteX68" fmla="*/ 73819 w 542925"/>
                  <a:gd name="connsiteY68" fmla="*/ 45244 h 809625"/>
                  <a:gd name="connsiteX69" fmla="*/ 73819 w 542925"/>
                  <a:gd name="connsiteY69" fmla="*/ 102394 h 809625"/>
                  <a:gd name="connsiteX70" fmla="*/ 45244 w 542925"/>
                  <a:gd name="connsiteY70" fmla="*/ 102394 h 809625"/>
                  <a:gd name="connsiteX71" fmla="*/ 45244 w 542925"/>
                  <a:gd name="connsiteY71" fmla="*/ 740569 h 809625"/>
                  <a:gd name="connsiteX72" fmla="*/ 7144 w 542925"/>
                  <a:gd name="connsiteY72" fmla="*/ 740569 h 809625"/>
                  <a:gd name="connsiteX73" fmla="*/ 7144 w 542925"/>
                  <a:gd name="connsiteY73" fmla="*/ 807244 h 809625"/>
                  <a:gd name="connsiteX74" fmla="*/ 540544 w 542925"/>
                  <a:gd name="connsiteY74" fmla="*/ 807244 h 809625"/>
                  <a:gd name="connsiteX75" fmla="*/ 540544 w 542925"/>
                  <a:gd name="connsiteY75" fmla="*/ 740569 h 809625"/>
                  <a:gd name="connsiteX76" fmla="*/ 502444 w 542925"/>
                  <a:gd name="connsiteY76" fmla="*/ 740569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42925" h="809625">
                    <a:moveTo>
                      <a:pt x="435769" y="226219"/>
                    </a:moveTo>
                    <a:lnTo>
                      <a:pt x="378619" y="226219"/>
                    </a:lnTo>
                    <a:lnTo>
                      <a:pt x="378619" y="169069"/>
                    </a:lnTo>
                    <a:lnTo>
                      <a:pt x="435769" y="169069"/>
                    </a:lnTo>
                    <a:lnTo>
                      <a:pt x="435769" y="226219"/>
                    </a:lnTo>
                    <a:close/>
                    <a:moveTo>
                      <a:pt x="435769" y="378619"/>
                    </a:moveTo>
                    <a:lnTo>
                      <a:pt x="378619" y="378619"/>
                    </a:lnTo>
                    <a:lnTo>
                      <a:pt x="378619" y="321469"/>
                    </a:lnTo>
                    <a:lnTo>
                      <a:pt x="435769" y="321469"/>
                    </a:lnTo>
                    <a:lnTo>
                      <a:pt x="435769" y="378619"/>
                    </a:lnTo>
                    <a:close/>
                    <a:moveTo>
                      <a:pt x="435769" y="531019"/>
                    </a:moveTo>
                    <a:lnTo>
                      <a:pt x="378619" y="531019"/>
                    </a:lnTo>
                    <a:lnTo>
                      <a:pt x="378619" y="473869"/>
                    </a:lnTo>
                    <a:lnTo>
                      <a:pt x="435769" y="473869"/>
                    </a:lnTo>
                    <a:lnTo>
                      <a:pt x="435769" y="531019"/>
                    </a:lnTo>
                    <a:close/>
                    <a:moveTo>
                      <a:pt x="435769" y="683419"/>
                    </a:moveTo>
                    <a:lnTo>
                      <a:pt x="378619" y="683419"/>
                    </a:lnTo>
                    <a:lnTo>
                      <a:pt x="378619" y="626269"/>
                    </a:lnTo>
                    <a:lnTo>
                      <a:pt x="435769" y="626269"/>
                    </a:lnTo>
                    <a:lnTo>
                      <a:pt x="435769" y="683419"/>
                    </a:lnTo>
                    <a:close/>
                    <a:moveTo>
                      <a:pt x="302419" y="226219"/>
                    </a:moveTo>
                    <a:lnTo>
                      <a:pt x="245269" y="226219"/>
                    </a:lnTo>
                    <a:lnTo>
                      <a:pt x="245269" y="169069"/>
                    </a:lnTo>
                    <a:lnTo>
                      <a:pt x="302419" y="169069"/>
                    </a:lnTo>
                    <a:lnTo>
                      <a:pt x="302419" y="226219"/>
                    </a:lnTo>
                    <a:close/>
                    <a:moveTo>
                      <a:pt x="302419" y="378619"/>
                    </a:moveTo>
                    <a:lnTo>
                      <a:pt x="245269" y="378619"/>
                    </a:lnTo>
                    <a:lnTo>
                      <a:pt x="245269" y="321469"/>
                    </a:lnTo>
                    <a:lnTo>
                      <a:pt x="302419" y="321469"/>
                    </a:lnTo>
                    <a:lnTo>
                      <a:pt x="302419" y="378619"/>
                    </a:lnTo>
                    <a:close/>
                    <a:moveTo>
                      <a:pt x="302419" y="531019"/>
                    </a:moveTo>
                    <a:lnTo>
                      <a:pt x="245269" y="531019"/>
                    </a:lnTo>
                    <a:lnTo>
                      <a:pt x="245269" y="473869"/>
                    </a:lnTo>
                    <a:lnTo>
                      <a:pt x="302419" y="473869"/>
                    </a:lnTo>
                    <a:lnTo>
                      <a:pt x="302419" y="531019"/>
                    </a:lnTo>
                    <a:close/>
                    <a:moveTo>
                      <a:pt x="302419" y="740569"/>
                    </a:moveTo>
                    <a:lnTo>
                      <a:pt x="245269" y="740569"/>
                    </a:lnTo>
                    <a:lnTo>
                      <a:pt x="245269" y="626269"/>
                    </a:lnTo>
                    <a:lnTo>
                      <a:pt x="302419" y="626269"/>
                    </a:lnTo>
                    <a:lnTo>
                      <a:pt x="302419" y="740569"/>
                    </a:lnTo>
                    <a:close/>
                    <a:moveTo>
                      <a:pt x="169069" y="226219"/>
                    </a:moveTo>
                    <a:lnTo>
                      <a:pt x="111919" y="226219"/>
                    </a:lnTo>
                    <a:lnTo>
                      <a:pt x="111919" y="169069"/>
                    </a:lnTo>
                    <a:lnTo>
                      <a:pt x="169069" y="169069"/>
                    </a:lnTo>
                    <a:lnTo>
                      <a:pt x="169069" y="226219"/>
                    </a:lnTo>
                    <a:close/>
                    <a:moveTo>
                      <a:pt x="169069" y="378619"/>
                    </a:moveTo>
                    <a:lnTo>
                      <a:pt x="111919" y="378619"/>
                    </a:lnTo>
                    <a:lnTo>
                      <a:pt x="111919" y="321469"/>
                    </a:lnTo>
                    <a:lnTo>
                      <a:pt x="169069" y="321469"/>
                    </a:lnTo>
                    <a:lnTo>
                      <a:pt x="169069" y="378619"/>
                    </a:lnTo>
                    <a:close/>
                    <a:moveTo>
                      <a:pt x="169069" y="531019"/>
                    </a:moveTo>
                    <a:lnTo>
                      <a:pt x="111919" y="531019"/>
                    </a:lnTo>
                    <a:lnTo>
                      <a:pt x="111919" y="473869"/>
                    </a:lnTo>
                    <a:lnTo>
                      <a:pt x="169069" y="473869"/>
                    </a:lnTo>
                    <a:lnTo>
                      <a:pt x="169069" y="531019"/>
                    </a:lnTo>
                    <a:close/>
                    <a:moveTo>
                      <a:pt x="169069" y="683419"/>
                    </a:moveTo>
                    <a:lnTo>
                      <a:pt x="111919" y="683419"/>
                    </a:lnTo>
                    <a:lnTo>
                      <a:pt x="111919" y="626269"/>
                    </a:lnTo>
                    <a:lnTo>
                      <a:pt x="169069" y="626269"/>
                    </a:lnTo>
                    <a:lnTo>
                      <a:pt x="169069" y="683419"/>
                    </a:lnTo>
                    <a:close/>
                    <a:moveTo>
                      <a:pt x="502444" y="740569"/>
                    </a:moveTo>
                    <a:lnTo>
                      <a:pt x="502444" y="102394"/>
                    </a:lnTo>
                    <a:lnTo>
                      <a:pt x="473869" y="102394"/>
                    </a:lnTo>
                    <a:lnTo>
                      <a:pt x="473869" y="45244"/>
                    </a:lnTo>
                    <a:lnTo>
                      <a:pt x="445294" y="45244"/>
                    </a:lnTo>
                    <a:lnTo>
                      <a:pt x="445294" y="7144"/>
                    </a:lnTo>
                    <a:lnTo>
                      <a:pt x="102394" y="7144"/>
                    </a:lnTo>
                    <a:lnTo>
                      <a:pt x="102394" y="45244"/>
                    </a:lnTo>
                    <a:lnTo>
                      <a:pt x="73819" y="45244"/>
                    </a:lnTo>
                    <a:lnTo>
                      <a:pt x="73819" y="102394"/>
                    </a:lnTo>
                    <a:lnTo>
                      <a:pt x="45244" y="102394"/>
                    </a:lnTo>
                    <a:lnTo>
                      <a:pt x="45244" y="740569"/>
                    </a:lnTo>
                    <a:lnTo>
                      <a:pt x="7144" y="740569"/>
                    </a:lnTo>
                    <a:lnTo>
                      <a:pt x="7144" y="807244"/>
                    </a:lnTo>
                    <a:lnTo>
                      <a:pt x="540544" y="807244"/>
                    </a:lnTo>
                    <a:lnTo>
                      <a:pt x="540544" y="740569"/>
                    </a:lnTo>
                    <a:lnTo>
                      <a:pt x="502444" y="740569"/>
                    </a:lnTo>
                    <a:close/>
                  </a:path>
                </a:pathLst>
              </a:custGeom>
              <a:solidFill>
                <a:srgbClr val="717175"/>
              </a:solidFill>
              <a:ln w="9525" cap="flat">
                <a:noFill/>
                <a:prstDash val="solid"/>
                <a:miter/>
              </a:ln>
            </p:spPr>
            <p:txBody>
              <a:bodyPr rtlCol="0" anchor="ctr"/>
              <a:lstStyle/>
              <a:p>
                <a:endParaRPr lang="en-US" dirty="0">
                  <a:latin typeface="Arial" panose="020B0604020202020204" pitchFamily="34" charset="0"/>
                </a:endParaRPr>
              </a:p>
            </p:txBody>
          </p:sp>
          <p:grpSp>
            <p:nvGrpSpPr>
              <p:cNvPr id="21" name="Group 20">
                <a:extLst>
                  <a:ext uri="{FF2B5EF4-FFF2-40B4-BE49-F238E27FC236}">
                    <a16:creationId xmlns:a16="http://schemas.microsoft.com/office/drawing/2014/main" id="{185E00C5-CBDD-49EE-ACB5-F543A2C2C3EC}"/>
                  </a:ext>
                </a:extLst>
              </p:cNvPr>
              <p:cNvGrpSpPr/>
              <p:nvPr/>
            </p:nvGrpSpPr>
            <p:grpSpPr>
              <a:xfrm>
                <a:off x="1975934" y="2811095"/>
                <a:ext cx="1562728" cy="1463460"/>
                <a:chOff x="-3629038" y="1587545"/>
                <a:chExt cx="905227" cy="847725"/>
              </a:xfrm>
            </p:grpSpPr>
            <p:sp>
              <p:nvSpPr>
                <p:cNvPr id="13" name="Graphic 3" descr="Wine">
                  <a:extLst>
                    <a:ext uri="{FF2B5EF4-FFF2-40B4-BE49-F238E27FC236}">
                      <a16:creationId xmlns:a16="http://schemas.microsoft.com/office/drawing/2014/main" id="{33AE10C0-B73C-40EF-B206-2D028A32D277}"/>
                    </a:ext>
                  </a:extLst>
                </p:cNvPr>
                <p:cNvSpPr/>
                <p:nvPr>
                  <p:custDataLst>
                    <p:tags r:id="rId10"/>
                  </p:custDataLst>
                </p:nvPr>
              </p:nvSpPr>
              <p:spPr>
                <a:xfrm rot="20179853">
                  <a:off x="-3133386" y="1669866"/>
                  <a:ext cx="409575" cy="752475"/>
                </a:xfrm>
                <a:custGeom>
                  <a:avLst/>
                  <a:gdLst>
                    <a:gd name="connsiteX0" fmla="*/ 69201 w 409575"/>
                    <a:gd name="connsiteY0" fmla="*/ 50006 h 752475"/>
                    <a:gd name="connsiteX1" fmla="*/ 339711 w 409575"/>
                    <a:gd name="connsiteY1" fmla="*/ 50006 h 752475"/>
                    <a:gd name="connsiteX2" fmla="*/ 346378 w 409575"/>
                    <a:gd name="connsiteY2" fmla="*/ 173831 h 752475"/>
                    <a:gd name="connsiteX3" fmla="*/ 60628 w 409575"/>
                    <a:gd name="connsiteY3" fmla="*/ 173831 h 752475"/>
                    <a:gd name="connsiteX4" fmla="*/ 69201 w 409575"/>
                    <a:gd name="connsiteY4" fmla="*/ 50006 h 752475"/>
                    <a:gd name="connsiteX5" fmla="*/ 320661 w 409575"/>
                    <a:gd name="connsiteY5" fmla="*/ 690086 h 752475"/>
                    <a:gd name="connsiteX6" fmla="*/ 267321 w 409575"/>
                    <a:gd name="connsiteY6" fmla="*/ 681514 h 752475"/>
                    <a:gd name="connsiteX7" fmla="*/ 230173 w 409575"/>
                    <a:gd name="connsiteY7" fmla="*/ 651986 h 752475"/>
                    <a:gd name="connsiteX8" fmla="*/ 230173 w 409575"/>
                    <a:gd name="connsiteY8" fmla="*/ 429101 h 752475"/>
                    <a:gd name="connsiteX9" fmla="*/ 403528 w 409575"/>
                    <a:gd name="connsiteY9" fmla="*/ 302419 h 752475"/>
                    <a:gd name="connsiteX10" fmla="*/ 382573 w 409575"/>
                    <a:gd name="connsiteY10" fmla="*/ 7144 h 752475"/>
                    <a:gd name="connsiteX11" fmla="*/ 32053 w 409575"/>
                    <a:gd name="connsiteY11" fmla="*/ 7144 h 752475"/>
                    <a:gd name="connsiteX12" fmla="*/ 7288 w 409575"/>
                    <a:gd name="connsiteY12" fmla="*/ 302419 h 752475"/>
                    <a:gd name="connsiteX13" fmla="*/ 178738 w 409575"/>
                    <a:gd name="connsiteY13" fmla="*/ 429101 h 752475"/>
                    <a:gd name="connsiteX14" fmla="*/ 178738 w 409575"/>
                    <a:gd name="connsiteY14" fmla="*/ 651034 h 752475"/>
                    <a:gd name="connsiteX15" fmla="*/ 141591 w 409575"/>
                    <a:gd name="connsiteY15" fmla="*/ 680561 h 752475"/>
                    <a:gd name="connsiteX16" fmla="*/ 90156 w 409575"/>
                    <a:gd name="connsiteY16" fmla="*/ 689134 h 752475"/>
                    <a:gd name="connsiteX17" fmla="*/ 89203 w 409575"/>
                    <a:gd name="connsiteY17" fmla="*/ 689134 h 752475"/>
                    <a:gd name="connsiteX18" fmla="*/ 50151 w 409575"/>
                    <a:gd name="connsiteY18" fmla="*/ 714851 h 752475"/>
                    <a:gd name="connsiteX19" fmla="*/ 205408 w 409575"/>
                    <a:gd name="connsiteY19" fmla="*/ 753904 h 752475"/>
                    <a:gd name="connsiteX20" fmla="*/ 360666 w 409575"/>
                    <a:gd name="connsiteY20" fmla="*/ 714851 h 752475"/>
                    <a:gd name="connsiteX21" fmla="*/ 320661 w 409575"/>
                    <a:gd name="connsiteY21" fmla="*/ 690086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9575" h="752475">
                      <a:moveTo>
                        <a:pt x="69201" y="50006"/>
                      </a:moveTo>
                      <a:lnTo>
                        <a:pt x="339711" y="50006"/>
                      </a:lnTo>
                      <a:lnTo>
                        <a:pt x="346378" y="173831"/>
                      </a:lnTo>
                      <a:lnTo>
                        <a:pt x="60628" y="173831"/>
                      </a:lnTo>
                      <a:lnTo>
                        <a:pt x="69201" y="50006"/>
                      </a:lnTo>
                      <a:close/>
                      <a:moveTo>
                        <a:pt x="320661" y="690086"/>
                      </a:moveTo>
                      <a:cubicBezTo>
                        <a:pt x="305421" y="686276"/>
                        <a:pt x="288276" y="682466"/>
                        <a:pt x="267321" y="681514"/>
                      </a:cubicBezTo>
                      <a:cubicBezTo>
                        <a:pt x="246366" y="674846"/>
                        <a:pt x="230173" y="664369"/>
                        <a:pt x="230173" y="651986"/>
                      </a:cubicBezTo>
                      <a:lnTo>
                        <a:pt x="230173" y="429101"/>
                      </a:lnTo>
                      <a:cubicBezTo>
                        <a:pt x="293038" y="429101"/>
                        <a:pt x="409243" y="365284"/>
                        <a:pt x="403528" y="302419"/>
                      </a:cubicBezTo>
                      <a:lnTo>
                        <a:pt x="382573" y="7144"/>
                      </a:lnTo>
                      <a:lnTo>
                        <a:pt x="32053" y="7144"/>
                      </a:lnTo>
                      <a:lnTo>
                        <a:pt x="7288" y="302419"/>
                      </a:lnTo>
                      <a:cubicBezTo>
                        <a:pt x="2526" y="364331"/>
                        <a:pt x="116826" y="429101"/>
                        <a:pt x="178738" y="429101"/>
                      </a:cubicBezTo>
                      <a:lnTo>
                        <a:pt x="178738" y="651034"/>
                      </a:lnTo>
                      <a:cubicBezTo>
                        <a:pt x="178738" y="664369"/>
                        <a:pt x="161593" y="673894"/>
                        <a:pt x="141591" y="680561"/>
                      </a:cubicBezTo>
                      <a:cubicBezTo>
                        <a:pt x="122541" y="683419"/>
                        <a:pt x="104443" y="685324"/>
                        <a:pt x="90156" y="689134"/>
                      </a:cubicBezTo>
                      <a:lnTo>
                        <a:pt x="89203" y="689134"/>
                      </a:lnTo>
                      <a:cubicBezTo>
                        <a:pt x="64438" y="695801"/>
                        <a:pt x="50151" y="704374"/>
                        <a:pt x="50151" y="714851"/>
                      </a:cubicBezTo>
                      <a:cubicBezTo>
                        <a:pt x="50151" y="736759"/>
                        <a:pt x="119683" y="753904"/>
                        <a:pt x="205408" y="753904"/>
                      </a:cubicBezTo>
                      <a:cubicBezTo>
                        <a:pt x="290181" y="753904"/>
                        <a:pt x="360666" y="736759"/>
                        <a:pt x="360666" y="714851"/>
                      </a:cubicBezTo>
                      <a:cubicBezTo>
                        <a:pt x="358761" y="705326"/>
                        <a:pt x="343521" y="696754"/>
                        <a:pt x="320661" y="690086"/>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
              <p:nvSpPr>
                <p:cNvPr id="14" name="Graphic 5" descr="Champagne">
                  <a:extLst>
                    <a:ext uri="{FF2B5EF4-FFF2-40B4-BE49-F238E27FC236}">
                      <a16:creationId xmlns:a16="http://schemas.microsoft.com/office/drawing/2014/main" id="{3AC74B84-2057-47CB-A57E-C77ACFCF14DB}"/>
                    </a:ext>
                  </a:extLst>
                </p:cNvPr>
                <p:cNvSpPr/>
                <p:nvPr>
                  <p:custDataLst>
                    <p:tags r:id="rId11"/>
                  </p:custDataLst>
                </p:nvPr>
              </p:nvSpPr>
              <p:spPr>
                <a:xfrm rot="1157712">
                  <a:off x="-3629038" y="1587545"/>
                  <a:ext cx="238125" cy="847725"/>
                </a:xfrm>
                <a:custGeom>
                  <a:avLst/>
                  <a:gdLst>
                    <a:gd name="connsiteX0" fmla="*/ 180499 w 238125"/>
                    <a:gd name="connsiteY0" fmla="*/ 45244 h 847725"/>
                    <a:gd name="connsiteX1" fmla="*/ 187166 w 238125"/>
                    <a:gd name="connsiteY1" fmla="*/ 216694 h 847725"/>
                    <a:gd name="connsiteX2" fmla="*/ 55721 w 238125"/>
                    <a:gd name="connsiteY2" fmla="*/ 216694 h 847725"/>
                    <a:gd name="connsiteX3" fmla="*/ 62389 w 238125"/>
                    <a:gd name="connsiteY3" fmla="*/ 45244 h 847725"/>
                    <a:gd name="connsiteX4" fmla="*/ 180499 w 238125"/>
                    <a:gd name="connsiteY4" fmla="*/ 45244 h 847725"/>
                    <a:gd name="connsiteX5" fmla="*/ 207169 w 238125"/>
                    <a:gd name="connsiteY5" fmla="*/ 797719 h 847725"/>
                    <a:gd name="connsiteX6" fmla="*/ 168116 w 238125"/>
                    <a:gd name="connsiteY6" fmla="*/ 791051 h 847725"/>
                    <a:gd name="connsiteX7" fmla="*/ 140494 w 238125"/>
                    <a:gd name="connsiteY7" fmla="*/ 769144 h 847725"/>
                    <a:gd name="connsiteX8" fmla="*/ 140494 w 238125"/>
                    <a:gd name="connsiteY8" fmla="*/ 595789 h 847725"/>
                    <a:gd name="connsiteX9" fmla="*/ 235744 w 238125"/>
                    <a:gd name="connsiteY9" fmla="*/ 483394 h 847725"/>
                    <a:gd name="connsiteX10" fmla="*/ 217646 w 238125"/>
                    <a:gd name="connsiteY10" fmla="*/ 25241 h 847725"/>
                    <a:gd name="connsiteX11" fmla="*/ 198596 w 238125"/>
                    <a:gd name="connsiteY11" fmla="*/ 7144 h 847725"/>
                    <a:gd name="connsiteX12" fmla="*/ 44291 w 238125"/>
                    <a:gd name="connsiteY12" fmla="*/ 7144 h 847725"/>
                    <a:gd name="connsiteX13" fmla="*/ 25241 w 238125"/>
                    <a:gd name="connsiteY13" fmla="*/ 25241 h 847725"/>
                    <a:gd name="connsiteX14" fmla="*/ 7144 w 238125"/>
                    <a:gd name="connsiteY14" fmla="*/ 483394 h 847725"/>
                    <a:gd name="connsiteX15" fmla="*/ 102394 w 238125"/>
                    <a:gd name="connsiteY15" fmla="*/ 595789 h 847725"/>
                    <a:gd name="connsiteX16" fmla="*/ 102394 w 238125"/>
                    <a:gd name="connsiteY16" fmla="*/ 769144 h 847725"/>
                    <a:gd name="connsiteX17" fmla="*/ 74771 w 238125"/>
                    <a:gd name="connsiteY17" fmla="*/ 791051 h 847725"/>
                    <a:gd name="connsiteX18" fmla="*/ 36671 w 238125"/>
                    <a:gd name="connsiteY18" fmla="*/ 797719 h 847725"/>
                    <a:gd name="connsiteX19" fmla="*/ 35719 w 238125"/>
                    <a:gd name="connsiteY19" fmla="*/ 797719 h 847725"/>
                    <a:gd name="connsiteX20" fmla="*/ 7144 w 238125"/>
                    <a:gd name="connsiteY20" fmla="*/ 816769 h 847725"/>
                    <a:gd name="connsiteX21" fmla="*/ 121444 w 238125"/>
                    <a:gd name="connsiteY21" fmla="*/ 845344 h 847725"/>
                    <a:gd name="connsiteX22" fmla="*/ 235744 w 238125"/>
                    <a:gd name="connsiteY22" fmla="*/ 816769 h 847725"/>
                    <a:gd name="connsiteX23" fmla="*/ 207169 w 238125"/>
                    <a:gd name="connsiteY23" fmla="*/ 797719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847725">
                      <a:moveTo>
                        <a:pt x="180499" y="45244"/>
                      </a:moveTo>
                      <a:lnTo>
                        <a:pt x="187166" y="216694"/>
                      </a:lnTo>
                      <a:lnTo>
                        <a:pt x="55721" y="216694"/>
                      </a:lnTo>
                      <a:lnTo>
                        <a:pt x="62389" y="45244"/>
                      </a:lnTo>
                      <a:lnTo>
                        <a:pt x="180499" y="45244"/>
                      </a:lnTo>
                      <a:close/>
                      <a:moveTo>
                        <a:pt x="207169" y="797719"/>
                      </a:moveTo>
                      <a:cubicBezTo>
                        <a:pt x="195739" y="794861"/>
                        <a:pt x="183356" y="792004"/>
                        <a:pt x="168116" y="791051"/>
                      </a:cubicBezTo>
                      <a:cubicBezTo>
                        <a:pt x="152876" y="786289"/>
                        <a:pt x="140494" y="778669"/>
                        <a:pt x="140494" y="769144"/>
                      </a:cubicBezTo>
                      <a:lnTo>
                        <a:pt x="140494" y="595789"/>
                      </a:lnTo>
                      <a:cubicBezTo>
                        <a:pt x="194786" y="586264"/>
                        <a:pt x="235744" y="539591"/>
                        <a:pt x="235744" y="483394"/>
                      </a:cubicBezTo>
                      <a:lnTo>
                        <a:pt x="217646" y="25241"/>
                      </a:lnTo>
                      <a:cubicBezTo>
                        <a:pt x="217646" y="14764"/>
                        <a:pt x="209074" y="7144"/>
                        <a:pt x="198596" y="7144"/>
                      </a:cubicBezTo>
                      <a:lnTo>
                        <a:pt x="44291" y="7144"/>
                      </a:lnTo>
                      <a:cubicBezTo>
                        <a:pt x="33814" y="7144"/>
                        <a:pt x="25241" y="14764"/>
                        <a:pt x="25241" y="25241"/>
                      </a:cubicBezTo>
                      <a:lnTo>
                        <a:pt x="7144" y="483394"/>
                      </a:lnTo>
                      <a:cubicBezTo>
                        <a:pt x="7144" y="539591"/>
                        <a:pt x="48101" y="587216"/>
                        <a:pt x="102394" y="595789"/>
                      </a:cubicBezTo>
                      <a:lnTo>
                        <a:pt x="102394" y="769144"/>
                      </a:lnTo>
                      <a:cubicBezTo>
                        <a:pt x="102394" y="778669"/>
                        <a:pt x="90011" y="786289"/>
                        <a:pt x="74771" y="791051"/>
                      </a:cubicBezTo>
                      <a:cubicBezTo>
                        <a:pt x="60484" y="792956"/>
                        <a:pt x="47149" y="794861"/>
                        <a:pt x="36671" y="797719"/>
                      </a:cubicBezTo>
                      <a:lnTo>
                        <a:pt x="35719" y="797719"/>
                      </a:lnTo>
                      <a:cubicBezTo>
                        <a:pt x="17621" y="802481"/>
                        <a:pt x="7144" y="809149"/>
                        <a:pt x="7144" y="816769"/>
                      </a:cubicBezTo>
                      <a:cubicBezTo>
                        <a:pt x="7144" y="832961"/>
                        <a:pt x="58579" y="845344"/>
                        <a:pt x="121444" y="845344"/>
                      </a:cubicBezTo>
                      <a:cubicBezTo>
                        <a:pt x="184309" y="845344"/>
                        <a:pt x="235744" y="832961"/>
                        <a:pt x="235744" y="816769"/>
                      </a:cubicBezTo>
                      <a:cubicBezTo>
                        <a:pt x="235744" y="809149"/>
                        <a:pt x="224314" y="802481"/>
                        <a:pt x="207169" y="797719"/>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grpSp>
        </p:grpSp>
        <p:sp>
          <p:nvSpPr>
            <p:cNvPr id="34" name="TextBox 33">
              <a:extLst>
                <a:ext uri="{FF2B5EF4-FFF2-40B4-BE49-F238E27FC236}">
                  <a16:creationId xmlns:a16="http://schemas.microsoft.com/office/drawing/2014/main" id="{751BEEC1-8970-457B-BE3E-11F64FE0D1FB}"/>
                </a:ext>
              </a:extLst>
            </p:cNvPr>
            <p:cNvSpPr txBox="1"/>
            <p:nvPr>
              <p:custDataLst>
                <p:tags r:id="rId8"/>
              </p:custDataLst>
            </p:nvPr>
          </p:nvSpPr>
          <p:spPr>
            <a:xfrm>
              <a:off x="1164183" y="4473350"/>
              <a:ext cx="2629182" cy="369332"/>
            </a:xfrm>
            <a:prstGeom prst="rect">
              <a:avLst/>
            </a:prstGeom>
            <a:noFill/>
            <a:ln/>
          </p:spPr>
          <p:txBody>
            <a:bodyPr wrap="square" rtlCol="0">
              <a:spAutoFit/>
            </a:bodyPr>
            <a:lstStyle/>
            <a:p>
              <a:pPr algn="ctr"/>
              <a:r>
                <a:rPr lang="en-US" dirty="0">
                  <a:solidFill>
                    <a:srgbClr val="717175"/>
                  </a:solidFill>
                  <a:latin typeface="Arial" panose="020B0604020202020204" pitchFamily="34" charset="0"/>
                </a:rPr>
                <a:t>No Alcohol on Premises</a:t>
              </a:r>
            </a:p>
          </p:txBody>
        </p:sp>
      </p:grpSp>
      <p:grpSp>
        <p:nvGrpSpPr>
          <p:cNvPr id="37" name="Group 36">
            <a:extLst>
              <a:ext uri="{FF2B5EF4-FFF2-40B4-BE49-F238E27FC236}">
                <a16:creationId xmlns:a16="http://schemas.microsoft.com/office/drawing/2014/main" id="{B6B7647A-B81B-47BC-A335-83FA4A42E2D8}"/>
              </a:ext>
            </a:extLst>
          </p:cNvPr>
          <p:cNvGrpSpPr/>
          <p:nvPr>
            <p:custDataLst>
              <p:tags r:id="rId3"/>
            </p:custDataLst>
          </p:nvPr>
        </p:nvGrpSpPr>
        <p:grpSpPr>
          <a:xfrm>
            <a:off x="5242305" y="2304012"/>
            <a:ext cx="2629182" cy="2538670"/>
            <a:chOff x="4117975" y="2304012"/>
            <a:chExt cx="2629182" cy="2538670"/>
          </a:xfrm>
        </p:grpSpPr>
        <p:grpSp>
          <p:nvGrpSpPr>
            <p:cNvPr id="22" name="Group 21">
              <a:extLst>
                <a:ext uri="{FF2B5EF4-FFF2-40B4-BE49-F238E27FC236}">
                  <a16:creationId xmlns:a16="http://schemas.microsoft.com/office/drawing/2014/main" id="{2EF39F25-5030-47AE-B0E2-1E067AD30971}"/>
                </a:ext>
              </a:extLst>
            </p:cNvPr>
            <p:cNvGrpSpPr/>
            <p:nvPr/>
          </p:nvGrpSpPr>
          <p:grpSpPr>
            <a:xfrm>
              <a:off x="4551654" y="2304012"/>
              <a:ext cx="1761824" cy="1676306"/>
              <a:chOff x="5062939" y="2297126"/>
              <a:chExt cx="1761824" cy="1676306"/>
            </a:xfrm>
          </p:grpSpPr>
          <p:sp>
            <p:nvSpPr>
              <p:cNvPr id="16" name="Graphic 9" descr="Needle">
                <a:extLst>
                  <a:ext uri="{FF2B5EF4-FFF2-40B4-BE49-F238E27FC236}">
                    <a16:creationId xmlns:a16="http://schemas.microsoft.com/office/drawing/2014/main" id="{543D045D-0BEF-4144-8202-5589AC698E71}"/>
                  </a:ext>
                </a:extLst>
              </p:cNvPr>
              <p:cNvSpPr/>
              <p:nvPr>
                <p:custDataLst>
                  <p:tags r:id="rId6"/>
                </p:custDataLst>
              </p:nvPr>
            </p:nvSpPr>
            <p:spPr>
              <a:xfrm rot="313738">
                <a:off x="5148457" y="2297126"/>
                <a:ext cx="1676306" cy="1676306"/>
              </a:xfrm>
              <a:custGeom>
                <a:avLst/>
                <a:gdLst>
                  <a:gd name="connsiteX0" fmla="*/ 576739 w 771525"/>
                  <a:gd name="connsiteY0" fmla="*/ 264319 h 771525"/>
                  <a:gd name="connsiteX1" fmla="*/ 544354 w 771525"/>
                  <a:gd name="connsiteY1" fmla="*/ 231934 h 771525"/>
                  <a:gd name="connsiteX2" fmla="*/ 517684 w 771525"/>
                  <a:gd name="connsiteY2" fmla="*/ 258604 h 771525"/>
                  <a:gd name="connsiteX3" fmla="*/ 550069 w 771525"/>
                  <a:gd name="connsiteY3" fmla="*/ 290989 h 771525"/>
                  <a:gd name="connsiteX4" fmla="*/ 519589 w 771525"/>
                  <a:gd name="connsiteY4" fmla="*/ 321469 h 771525"/>
                  <a:gd name="connsiteX5" fmla="*/ 487204 w 771525"/>
                  <a:gd name="connsiteY5" fmla="*/ 289084 h 771525"/>
                  <a:gd name="connsiteX6" fmla="*/ 460534 w 771525"/>
                  <a:gd name="connsiteY6" fmla="*/ 315754 h 771525"/>
                  <a:gd name="connsiteX7" fmla="*/ 492919 w 771525"/>
                  <a:gd name="connsiteY7" fmla="*/ 348139 h 771525"/>
                  <a:gd name="connsiteX8" fmla="*/ 462439 w 771525"/>
                  <a:gd name="connsiteY8" fmla="*/ 378619 h 771525"/>
                  <a:gd name="connsiteX9" fmla="*/ 430054 w 771525"/>
                  <a:gd name="connsiteY9" fmla="*/ 346234 h 771525"/>
                  <a:gd name="connsiteX10" fmla="*/ 403384 w 771525"/>
                  <a:gd name="connsiteY10" fmla="*/ 372904 h 771525"/>
                  <a:gd name="connsiteX11" fmla="*/ 435769 w 771525"/>
                  <a:gd name="connsiteY11" fmla="*/ 405289 h 771525"/>
                  <a:gd name="connsiteX12" fmla="*/ 406241 w 771525"/>
                  <a:gd name="connsiteY12" fmla="*/ 434816 h 771525"/>
                  <a:gd name="connsiteX13" fmla="*/ 341471 w 771525"/>
                  <a:gd name="connsiteY13" fmla="*/ 370046 h 771525"/>
                  <a:gd name="connsiteX14" fmla="*/ 540544 w 771525"/>
                  <a:gd name="connsiteY14" fmla="*/ 170974 h 771525"/>
                  <a:gd name="connsiteX15" fmla="*/ 605314 w 771525"/>
                  <a:gd name="connsiteY15" fmla="*/ 235744 h 771525"/>
                  <a:gd name="connsiteX16" fmla="*/ 576739 w 771525"/>
                  <a:gd name="connsiteY16" fmla="*/ 264319 h 771525"/>
                  <a:gd name="connsiteX17" fmla="*/ 760571 w 771525"/>
                  <a:gd name="connsiteY17" fmla="*/ 130016 h 771525"/>
                  <a:gd name="connsiteX18" fmla="*/ 646271 w 771525"/>
                  <a:gd name="connsiteY18" fmla="*/ 15716 h 771525"/>
                  <a:gd name="connsiteX19" fmla="*/ 606266 w 771525"/>
                  <a:gd name="connsiteY19" fmla="*/ 15716 h 771525"/>
                  <a:gd name="connsiteX20" fmla="*/ 606266 w 771525"/>
                  <a:gd name="connsiteY20" fmla="*/ 55721 h 771525"/>
                  <a:gd name="connsiteX21" fmla="*/ 630079 w 771525"/>
                  <a:gd name="connsiteY21" fmla="*/ 79534 h 771525"/>
                  <a:gd name="connsiteX22" fmla="*/ 579596 w 771525"/>
                  <a:gd name="connsiteY22" fmla="*/ 130016 h 771525"/>
                  <a:gd name="connsiteX23" fmla="*/ 540544 w 771525"/>
                  <a:gd name="connsiteY23" fmla="*/ 90964 h 771525"/>
                  <a:gd name="connsiteX24" fmla="*/ 522446 w 771525"/>
                  <a:gd name="connsiteY24" fmla="*/ 72866 h 771525"/>
                  <a:gd name="connsiteX25" fmla="*/ 482441 w 771525"/>
                  <a:gd name="connsiteY25" fmla="*/ 72866 h 771525"/>
                  <a:gd name="connsiteX26" fmla="*/ 482441 w 771525"/>
                  <a:gd name="connsiteY26" fmla="*/ 112871 h 771525"/>
                  <a:gd name="connsiteX27" fmla="*/ 500539 w 771525"/>
                  <a:gd name="connsiteY27" fmla="*/ 130969 h 771525"/>
                  <a:gd name="connsiteX28" fmla="*/ 249079 w 771525"/>
                  <a:gd name="connsiteY28" fmla="*/ 382429 h 771525"/>
                  <a:gd name="connsiteX29" fmla="*/ 218599 w 771525"/>
                  <a:gd name="connsiteY29" fmla="*/ 454819 h 771525"/>
                  <a:gd name="connsiteX30" fmla="*/ 223361 w 771525"/>
                  <a:gd name="connsiteY30" fmla="*/ 486251 h 771525"/>
                  <a:gd name="connsiteX31" fmla="*/ 173831 w 771525"/>
                  <a:gd name="connsiteY31" fmla="*/ 535781 h 771525"/>
                  <a:gd name="connsiteX32" fmla="*/ 163354 w 771525"/>
                  <a:gd name="connsiteY32" fmla="*/ 586264 h 771525"/>
                  <a:gd name="connsiteX33" fmla="*/ 12859 w 771525"/>
                  <a:gd name="connsiteY33" fmla="*/ 736759 h 771525"/>
                  <a:gd name="connsiteX34" fmla="*/ 12859 w 771525"/>
                  <a:gd name="connsiteY34" fmla="*/ 763429 h 771525"/>
                  <a:gd name="connsiteX35" fmla="*/ 26194 w 771525"/>
                  <a:gd name="connsiteY35" fmla="*/ 769144 h 771525"/>
                  <a:gd name="connsiteX36" fmla="*/ 39529 w 771525"/>
                  <a:gd name="connsiteY36" fmla="*/ 763429 h 771525"/>
                  <a:gd name="connsiteX37" fmla="*/ 190024 w 771525"/>
                  <a:gd name="connsiteY37" fmla="*/ 612934 h 771525"/>
                  <a:gd name="connsiteX38" fmla="*/ 240506 w 771525"/>
                  <a:gd name="connsiteY38" fmla="*/ 602456 h 771525"/>
                  <a:gd name="connsiteX39" fmla="*/ 290036 w 771525"/>
                  <a:gd name="connsiteY39" fmla="*/ 552926 h 771525"/>
                  <a:gd name="connsiteX40" fmla="*/ 321469 w 771525"/>
                  <a:gd name="connsiteY40" fmla="*/ 557689 h 771525"/>
                  <a:gd name="connsiteX41" fmla="*/ 393859 w 771525"/>
                  <a:gd name="connsiteY41" fmla="*/ 527209 h 771525"/>
                  <a:gd name="connsiteX42" fmla="*/ 645319 w 771525"/>
                  <a:gd name="connsiteY42" fmla="*/ 275749 h 771525"/>
                  <a:gd name="connsiteX43" fmla="*/ 663416 w 771525"/>
                  <a:gd name="connsiteY43" fmla="*/ 293846 h 771525"/>
                  <a:gd name="connsiteX44" fmla="*/ 683419 w 771525"/>
                  <a:gd name="connsiteY44" fmla="*/ 302419 h 771525"/>
                  <a:gd name="connsiteX45" fmla="*/ 703421 w 771525"/>
                  <a:gd name="connsiteY45" fmla="*/ 293846 h 771525"/>
                  <a:gd name="connsiteX46" fmla="*/ 703421 w 771525"/>
                  <a:gd name="connsiteY46" fmla="*/ 253841 h 771525"/>
                  <a:gd name="connsiteX47" fmla="*/ 685324 w 771525"/>
                  <a:gd name="connsiteY47" fmla="*/ 235744 h 771525"/>
                  <a:gd name="connsiteX48" fmla="*/ 646271 w 771525"/>
                  <a:gd name="connsiteY48" fmla="*/ 196691 h 771525"/>
                  <a:gd name="connsiteX49" fmla="*/ 696754 w 771525"/>
                  <a:gd name="connsiteY49" fmla="*/ 146209 h 771525"/>
                  <a:gd name="connsiteX50" fmla="*/ 720566 w 771525"/>
                  <a:gd name="connsiteY50" fmla="*/ 170021 h 771525"/>
                  <a:gd name="connsiteX51" fmla="*/ 740569 w 771525"/>
                  <a:gd name="connsiteY51" fmla="*/ 178594 h 771525"/>
                  <a:gd name="connsiteX52" fmla="*/ 760571 w 771525"/>
                  <a:gd name="connsiteY52" fmla="*/ 170021 h 771525"/>
                  <a:gd name="connsiteX53" fmla="*/ 760571 w 771525"/>
                  <a:gd name="connsiteY53" fmla="*/ 130016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71525" h="771525">
                    <a:moveTo>
                      <a:pt x="576739" y="264319"/>
                    </a:moveTo>
                    <a:lnTo>
                      <a:pt x="544354" y="231934"/>
                    </a:lnTo>
                    <a:lnTo>
                      <a:pt x="517684" y="258604"/>
                    </a:lnTo>
                    <a:lnTo>
                      <a:pt x="550069" y="290989"/>
                    </a:lnTo>
                    <a:lnTo>
                      <a:pt x="519589" y="321469"/>
                    </a:lnTo>
                    <a:lnTo>
                      <a:pt x="487204" y="289084"/>
                    </a:lnTo>
                    <a:lnTo>
                      <a:pt x="460534" y="315754"/>
                    </a:lnTo>
                    <a:lnTo>
                      <a:pt x="492919" y="348139"/>
                    </a:lnTo>
                    <a:lnTo>
                      <a:pt x="462439" y="378619"/>
                    </a:lnTo>
                    <a:lnTo>
                      <a:pt x="430054" y="346234"/>
                    </a:lnTo>
                    <a:lnTo>
                      <a:pt x="403384" y="372904"/>
                    </a:lnTo>
                    <a:lnTo>
                      <a:pt x="435769" y="405289"/>
                    </a:lnTo>
                    <a:lnTo>
                      <a:pt x="406241" y="434816"/>
                    </a:lnTo>
                    <a:lnTo>
                      <a:pt x="341471" y="370046"/>
                    </a:lnTo>
                    <a:lnTo>
                      <a:pt x="540544" y="170974"/>
                    </a:lnTo>
                    <a:lnTo>
                      <a:pt x="605314" y="235744"/>
                    </a:lnTo>
                    <a:lnTo>
                      <a:pt x="576739" y="264319"/>
                    </a:lnTo>
                    <a:close/>
                    <a:moveTo>
                      <a:pt x="760571" y="130016"/>
                    </a:moveTo>
                    <a:lnTo>
                      <a:pt x="646271" y="15716"/>
                    </a:lnTo>
                    <a:cubicBezTo>
                      <a:pt x="634841" y="4286"/>
                      <a:pt x="616744" y="4286"/>
                      <a:pt x="606266" y="15716"/>
                    </a:cubicBezTo>
                    <a:cubicBezTo>
                      <a:pt x="594836" y="27146"/>
                      <a:pt x="594836" y="45244"/>
                      <a:pt x="606266" y="55721"/>
                    </a:cubicBezTo>
                    <a:lnTo>
                      <a:pt x="630079" y="79534"/>
                    </a:lnTo>
                    <a:lnTo>
                      <a:pt x="579596" y="130016"/>
                    </a:lnTo>
                    <a:lnTo>
                      <a:pt x="540544" y="90964"/>
                    </a:lnTo>
                    <a:lnTo>
                      <a:pt x="522446" y="72866"/>
                    </a:lnTo>
                    <a:cubicBezTo>
                      <a:pt x="511016" y="61436"/>
                      <a:pt x="492919" y="61436"/>
                      <a:pt x="482441" y="72866"/>
                    </a:cubicBezTo>
                    <a:cubicBezTo>
                      <a:pt x="471011" y="84296"/>
                      <a:pt x="471011" y="102394"/>
                      <a:pt x="482441" y="112871"/>
                    </a:cubicBezTo>
                    <a:lnTo>
                      <a:pt x="500539" y="130969"/>
                    </a:lnTo>
                    <a:lnTo>
                      <a:pt x="249079" y="382429"/>
                    </a:lnTo>
                    <a:cubicBezTo>
                      <a:pt x="230029" y="401479"/>
                      <a:pt x="218599" y="427196"/>
                      <a:pt x="218599" y="454819"/>
                    </a:cubicBezTo>
                    <a:cubicBezTo>
                      <a:pt x="218599" y="465296"/>
                      <a:pt x="220504" y="475774"/>
                      <a:pt x="223361" y="486251"/>
                    </a:cubicBezTo>
                    <a:lnTo>
                      <a:pt x="173831" y="535781"/>
                    </a:lnTo>
                    <a:cubicBezTo>
                      <a:pt x="160496" y="549116"/>
                      <a:pt x="156686" y="569119"/>
                      <a:pt x="163354" y="586264"/>
                    </a:cubicBezTo>
                    <a:lnTo>
                      <a:pt x="12859" y="736759"/>
                    </a:lnTo>
                    <a:cubicBezTo>
                      <a:pt x="5239" y="744379"/>
                      <a:pt x="5239" y="755809"/>
                      <a:pt x="12859" y="763429"/>
                    </a:cubicBezTo>
                    <a:cubicBezTo>
                      <a:pt x="16669" y="767239"/>
                      <a:pt x="21431" y="769144"/>
                      <a:pt x="26194" y="769144"/>
                    </a:cubicBezTo>
                    <a:cubicBezTo>
                      <a:pt x="30956" y="769144"/>
                      <a:pt x="35719" y="767239"/>
                      <a:pt x="39529" y="763429"/>
                    </a:cubicBezTo>
                    <a:lnTo>
                      <a:pt x="190024" y="612934"/>
                    </a:lnTo>
                    <a:cubicBezTo>
                      <a:pt x="207169" y="619601"/>
                      <a:pt x="227171" y="615791"/>
                      <a:pt x="240506" y="602456"/>
                    </a:cubicBezTo>
                    <a:lnTo>
                      <a:pt x="290036" y="552926"/>
                    </a:lnTo>
                    <a:cubicBezTo>
                      <a:pt x="300514" y="555784"/>
                      <a:pt x="310991" y="557689"/>
                      <a:pt x="321469" y="557689"/>
                    </a:cubicBezTo>
                    <a:cubicBezTo>
                      <a:pt x="348139" y="557689"/>
                      <a:pt x="373856" y="548164"/>
                      <a:pt x="393859" y="527209"/>
                    </a:cubicBezTo>
                    <a:lnTo>
                      <a:pt x="645319" y="275749"/>
                    </a:lnTo>
                    <a:lnTo>
                      <a:pt x="663416" y="293846"/>
                    </a:lnTo>
                    <a:cubicBezTo>
                      <a:pt x="669131" y="299561"/>
                      <a:pt x="676751" y="302419"/>
                      <a:pt x="683419" y="302419"/>
                    </a:cubicBezTo>
                    <a:cubicBezTo>
                      <a:pt x="690086" y="302419"/>
                      <a:pt x="697706" y="299561"/>
                      <a:pt x="703421" y="293846"/>
                    </a:cubicBezTo>
                    <a:cubicBezTo>
                      <a:pt x="714851" y="282416"/>
                      <a:pt x="714851" y="264319"/>
                      <a:pt x="703421" y="253841"/>
                    </a:cubicBezTo>
                    <a:lnTo>
                      <a:pt x="685324" y="235744"/>
                    </a:lnTo>
                    <a:lnTo>
                      <a:pt x="646271" y="196691"/>
                    </a:lnTo>
                    <a:lnTo>
                      <a:pt x="696754" y="146209"/>
                    </a:lnTo>
                    <a:lnTo>
                      <a:pt x="720566" y="170021"/>
                    </a:lnTo>
                    <a:cubicBezTo>
                      <a:pt x="726281" y="175736"/>
                      <a:pt x="733901" y="178594"/>
                      <a:pt x="740569" y="178594"/>
                    </a:cubicBezTo>
                    <a:cubicBezTo>
                      <a:pt x="747236" y="178594"/>
                      <a:pt x="754856" y="175736"/>
                      <a:pt x="760571" y="170021"/>
                    </a:cubicBezTo>
                    <a:cubicBezTo>
                      <a:pt x="772001" y="158591"/>
                      <a:pt x="772001" y="141446"/>
                      <a:pt x="760571" y="130016"/>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0" name="Freeform: Shape 19">
                <a:extLst>
                  <a:ext uri="{FF2B5EF4-FFF2-40B4-BE49-F238E27FC236}">
                    <a16:creationId xmlns:a16="http://schemas.microsoft.com/office/drawing/2014/main" id="{D052D3A6-78EF-4B02-B942-D30F23AA73E0}"/>
                  </a:ext>
                </a:extLst>
              </p:cNvPr>
              <p:cNvSpPr/>
              <p:nvPr>
                <p:custDataLst>
                  <p:tags r:id="rId7"/>
                </p:custDataLst>
              </p:nvPr>
            </p:nvSpPr>
            <p:spPr>
              <a:xfrm rot="18929688">
                <a:off x="5062939" y="2377611"/>
                <a:ext cx="1053811" cy="511851"/>
              </a:xfrm>
              <a:custGeom>
                <a:avLst/>
                <a:gdLst>
                  <a:gd name="connsiteX0" fmla="*/ 169069 w 333375"/>
                  <a:gd name="connsiteY0" fmla="*/ 121444 h 161925"/>
                  <a:gd name="connsiteX1" fmla="*/ 83344 w 333375"/>
                  <a:gd name="connsiteY1" fmla="*/ 121444 h 161925"/>
                  <a:gd name="connsiteX2" fmla="*/ 45244 w 333375"/>
                  <a:gd name="connsiteY2" fmla="*/ 83344 h 161925"/>
                  <a:gd name="connsiteX3" fmla="*/ 83344 w 333375"/>
                  <a:gd name="connsiteY3" fmla="*/ 45244 h 161925"/>
                  <a:gd name="connsiteX4" fmla="*/ 169069 w 333375"/>
                  <a:gd name="connsiteY4" fmla="*/ 45244 h 161925"/>
                  <a:gd name="connsiteX5" fmla="*/ 169069 w 333375"/>
                  <a:gd name="connsiteY5" fmla="*/ 121444 h 161925"/>
                  <a:gd name="connsiteX6" fmla="*/ 254794 w 333375"/>
                  <a:gd name="connsiteY6" fmla="*/ 7144 h 161925"/>
                  <a:gd name="connsiteX7" fmla="*/ 83344 w 333375"/>
                  <a:gd name="connsiteY7" fmla="*/ 7144 h 161925"/>
                  <a:gd name="connsiteX8" fmla="*/ 7144 w 333375"/>
                  <a:gd name="connsiteY8" fmla="*/ 83344 h 161925"/>
                  <a:gd name="connsiteX9" fmla="*/ 83344 w 333375"/>
                  <a:gd name="connsiteY9" fmla="*/ 159544 h 161925"/>
                  <a:gd name="connsiteX10" fmla="*/ 254794 w 333375"/>
                  <a:gd name="connsiteY10" fmla="*/ 159544 h 161925"/>
                  <a:gd name="connsiteX11" fmla="*/ 330994 w 333375"/>
                  <a:gd name="connsiteY11" fmla="*/ 83344 h 161925"/>
                  <a:gd name="connsiteX12" fmla="*/ 254794 w 333375"/>
                  <a:gd name="connsiteY12" fmla="*/ 7144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375" h="161925">
                    <a:moveTo>
                      <a:pt x="169069" y="121444"/>
                    </a:moveTo>
                    <a:lnTo>
                      <a:pt x="83344" y="121444"/>
                    </a:lnTo>
                    <a:cubicBezTo>
                      <a:pt x="62389" y="121444"/>
                      <a:pt x="45244" y="104299"/>
                      <a:pt x="45244" y="83344"/>
                    </a:cubicBezTo>
                    <a:cubicBezTo>
                      <a:pt x="45244" y="62389"/>
                      <a:pt x="62389" y="45244"/>
                      <a:pt x="83344" y="45244"/>
                    </a:cubicBezTo>
                    <a:lnTo>
                      <a:pt x="169069" y="45244"/>
                    </a:lnTo>
                    <a:lnTo>
                      <a:pt x="169069" y="121444"/>
                    </a:lnTo>
                    <a:close/>
                    <a:moveTo>
                      <a:pt x="254794" y="7144"/>
                    </a:moveTo>
                    <a:lnTo>
                      <a:pt x="83344" y="7144"/>
                    </a:lnTo>
                    <a:cubicBezTo>
                      <a:pt x="41434" y="7144"/>
                      <a:pt x="7144" y="41434"/>
                      <a:pt x="7144" y="83344"/>
                    </a:cubicBezTo>
                    <a:cubicBezTo>
                      <a:pt x="7144" y="125254"/>
                      <a:pt x="41434" y="159544"/>
                      <a:pt x="83344" y="159544"/>
                    </a:cubicBezTo>
                    <a:lnTo>
                      <a:pt x="254794" y="159544"/>
                    </a:lnTo>
                    <a:cubicBezTo>
                      <a:pt x="296704" y="159544"/>
                      <a:pt x="330994" y="125254"/>
                      <a:pt x="330994" y="83344"/>
                    </a:cubicBezTo>
                    <a:cubicBezTo>
                      <a:pt x="330994" y="41434"/>
                      <a:pt x="296704" y="7144"/>
                      <a:pt x="254794" y="7144"/>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grpSp>
        <p:sp>
          <p:nvSpPr>
            <p:cNvPr id="35" name="TextBox 34">
              <a:extLst>
                <a:ext uri="{FF2B5EF4-FFF2-40B4-BE49-F238E27FC236}">
                  <a16:creationId xmlns:a16="http://schemas.microsoft.com/office/drawing/2014/main" id="{37688551-082D-415F-9342-21671E4FC97D}"/>
                </a:ext>
              </a:extLst>
            </p:cNvPr>
            <p:cNvSpPr txBox="1"/>
            <p:nvPr>
              <p:custDataLst>
                <p:tags r:id="rId5"/>
              </p:custDataLst>
            </p:nvPr>
          </p:nvSpPr>
          <p:spPr>
            <a:xfrm>
              <a:off x="4117975" y="4473350"/>
              <a:ext cx="2629182"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Employee Drug Use</a:t>
              </a:r>
            </a:p>
          </p:txBody>
        </p:sp>
      </p:grpSp>
      <p:sp>
        <p:nvSpPr>
          <p:cNvPr id="40" name="Rectangle 39">
            <a:extLst>
              <a:ext uri="{FF2B5EF4-FFF2-40B4-BE49-F238E27FC236}">
                <a16:creationId xmlns:a16="http://schemas.microsoft.com/office/drawing/2014/main" id="{C32BD305-7002-4431-8A97-2876E2D61E43}"/>
              </a:ext>
            </a:extLst>
          </p:cNvPr>
          <p:cNvSpPr/>
          <p:nvPr>
            <p:custDataLst>
              <p:tags r:id="rId4"/>
            </p:custDataLst>
          </p:nvPr>
        </p:nvSpPr>
        <p:spPr>
          <a:xfrm>
            <a:off x="5080000" y="1751520"/>
            <a:ext cx="2971800" cy="323958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861678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4">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custDataLst>
              <p:tags r:id="rId1"/>
            </p:custDataLst>
          </p:nvPr>
        </p:nvSpPr>
        <p:spPr>
          <a:xfrm>
            <a:off x="495738" y="304800"/>
            <a:ext cx="9058555" cy="952500"/>
          </a:xfrm>
        </p:spPr>
        <p:txBody>
          <a:bodyPr/>
          <a:lstStyle/>
          <a:p>
            <a:r>
              <a:rPr lang="en-US" dirty="0"/>
              <a:t>DRUGS &amp; ALCOHOL POLICY</a:t>
            </a:r>
          </a:p>
        </p:txBody>
      </p:sp>
      <p:grpSp>
        <p:nvGrpSpPr>
          <p:cNvPr id="38" name="Group 37">
            <a:extLst>
              <a:ext uri="{FF2B5EF4-FFF2-40B4-BE49-F238E27FC236}">
                <a16:creationId xmlns:a16="http://schemas.microsoft.com/office/drawing/2014/main" id="{F4F4A5B5-4CD2-4451-B74F-8252247374D7}"/>
              </a:ext>
            </a:extLst>
          </p:cNvPr>
          <p:cNvGrpSpPr/>
          <p:nvPr>
            <p:custDataLst>
              <p:tags r:id="rId2"/>
            </p:custDataLst>
          </p:nvPr>
        </p:nvGrpSpPr>
        <p:grpSpPr>
          <a:xfrm>
            <a:off x="2288513" y="1751520"/>
            <a:ext cx="2629182" cy="3091162"/>
            <a:chOff x="1164183" y="1751520"/>
            <a:chExt cx="2629182" cy="3091162"/>
          </a:xfrm>
        </p:grpSpPr>
        <p:grpSp>
          <p:nvGrpSpPr>
            <p:cNvPr id="23" name="Group 22">
              <a:extLst>
                <a:ext uri="{FF2B5EF4-FFF2-40B4-BE49-F238E27FC236}">
                  <a16:creationId xmlns:a16="http://schemas.microsoft.com/office/drawing/2014/main" id="{589A9A17-3BA4-4FE2-B2C2-10E09D63892F}"/>
                </a:ext>
              </a:extLst>
            </p:cNvPr>
            <p:cNvGrpSpPr/>
            <p:nvPr/>
          </p:nvGrpSpPr>
          <p:grpSpPr>
            <a:xfrm>
              <a:off x="1434187" y="1751520"/>
              <a:ext cx="2089174" cy="2523035"/>
              <a:chOff x="1449488" y="1751520"/>
              <a:chExt cx="2089174" cy="2523035"/>
            </a:xfrm>
          </p:grpSpPr>
          <p:sp>
            <p:nvSpPr>
              <p:cNvPr id="15" name="Graphic 7" descr="Building">
                <a:extLst>
                  <a:ext uri="{FF2B5EF4-FFF2-40B4-BE49-F238E27FC236}">
                    <a16:creationId xmlns:a16="http://schemas.microsoft.com/office/drawing/2014/main" id="{574E6198-62D9-45A9-9407-BF87592F322F}"/>
                  </a:ext>
                </a:extLst>
              </p:cNvPr>
              <p:cNvSpPr/>
              <p:nvPr>
                <p:custDataLst>
                  <p:tags r:id="rId9"/>
                </p:custDataLst>
              </p:nvPr>
            </p:nvSpPr>
            <p:spPr>
              <a:xfrm>
                <a:off x="1449488" y="1751520"/>
                <a:ext cx="1494605" cy="2228798"/>
              </a:xfrm>
              <a:custGeom>
                <a:avLst/>
                <a:gdLst>
                  <a:gd name="connsiteX0" fmla="*/ 435769 w 542925"/>
                  <a:gd name="connsiteY0" fmla="*/ 226219 h 809625"/>
                  <a:gd name="connsiteX1" fmla="*/ 378619 w 542925"/>
                  <a:gd name="connsiteY1" fmla="*/ 226219 h 809625"/>
                  <a:gd name="connsiteX2" fmla="*/ 378619 w 542925"/>
                  <a:gd name="connsiteY2" fmla="*/ 169069 h 809625"/>
                  <a:gd name="connsiteX3" fmla="*/ 435769 w 542925"/>
                  <a:gd name="connsiteY3" fmla="*/ 169069 h 809625"/>
                  <a:gd name="connsiteX4" fmla="*/ 435769 w 542925"/>
                  <a:gd name="connsiteY4" fmla="*/ 226219 h 809625"/>
                  <a:gd name="connsiteX5" fmla="*/ 435769 w 542925"/>
                  <a:gd name="connsiteY5" fmla="*/ 378619 h 809625"/>
                  <a:gd name="connsiteX6" fmla="*/ 378619 w 542925"/>
                  <a:gd name="connsiteY6" fmla="*/ 378619 h 809625"/>
                  <a:gd name="connsiteX7" fmla="*/ 378619 w 542925"/>
                  <a:gd name="connsiteY7" fmla="*/ 321469 h 809625"/>
                  <a:gd name="connsiteX8" fmla="*/ 435769 w 542925"/>
                  <a:gd name="connsiteY8" fmla="*/ 321469 h 809625"/>
                  <a:gd name="connsiteX9" fmla="*/ 435769 w 542925"/>
                  <a:gd name="connsiteY9" fmla="*/ 378619 h 809625"/>
                  <a:gd name="connsiteX10" fmla="*/ 435769 w 542925"/>
                  <a:gd name="connsiteY10" fmla="*/ 531019 h 809625"/>
                  <a:gd name="connsiteX11" fmla="*/ 378619 w 542925"/>
                  <a:gd name="connsiteY11" fmla="*/ 531019 h 809625"/>
                  <a:gd name="connsiteX12" fmla="*/ 378619 w 542925"/>
                  <a:gd name="connsiteY12" fmla="*/ 473869 h 809625"/>
                  <a:gd name="connsiteX13" fmla="*/ 435769 w 542925"/>
                  <a:gd name="connsiteY13" fmla="*/ 473869 h 809625"/>
                  <a:gd name="connsiteX14" fmla="*/ 435769 w 542925"/>
                  <a:gd name="connsiteY14" fmla="*/ 531019 h 809625"/>
                  <a:gd name="connsiteX15" fmla="*/ 435769 w 542925"/>
                  <a:gd name="connsiteY15" fmla="*/ 683419 h 809625"/>
                  <a:gd name="connsiteX16" fmla="*/ 378619 w 542925"/>
                  <a:gd name="connsiteY16" fmla="*/ 683419 h 809625"/>
                  <a:gd name="connsiteX17" fmla="*/ 378619 w 542925"/>
                  <a:gd name="connsiteY17" fmla="*/ 626269 h 809625"/>
                  <a:gd name="connsiteX18" fmla="*/ 435769 w 542925"/>
                  <a:gd name="connsiteY18" fmla="*/ 626269 h 809625"/>
                  <a:gd name="connsiteX19" fmla="*/ 435769 w 542925"/>
                  <a:gd name="connsiteY19" fmla="*/ 683419 h 809625"/>
                  <a:gd name="connsiteX20" fmla="*/ 302419 w 542925"/>
                  <a:gd name="connsiteY20" fmla="*/ 226219 h 809625"/>
                  <a:gd name="connsiteX21" fmla="*/ 245269 w 542925"/>
                  <a:gd name="connsiteY21" fmla="*/ 226219 h 809625"/>
                  <a:gd name="connsiteX22" fmla="*/ 245269 w 542925"/>
                  <a:gd name="connsiteY22" fmla="*/ 169069 h 809625"/>
                  <a:gd name="connsiteX23" fmla="*/ 302419 w 542925"/>
                  <a:gd name="connsiteY23" fmla="*/ 169069 h 809625"/>
                  <a:gd name="connsiteX24" fmla="*/ 302419 w 542925"/>
                  <a:gd name="connsiteY24" fmla="*/ 226219 h 809625"/>
                  <a:gd name="connsiteX25" fmla="*/ 302419 w 542925"/>
                  <a:gd name="connsiteY25" fmla="*/ 378619 h 809625"/>
                  <a:gd name="connsiteX26" fmla="*/ 245269 w 542925"/>
                  <a:gd name="connsiteY26" fmla="*/ 378619 h 809625"/>
                  <a:gd name="connsiteX27" fmla="*/ 245269 w 542925"/>
                  <a:gd name="connsiteY27" fmla="*/ 321469 h 809625"/>
                  <a:gd name="connsiteX28" fmla="*/ 302419 w 542925"/>
                  <a:gd name="connsiteY28" fmla="*/ 321469 h 809625"/>
                  <a:gd name="connsiteX29" fmla="*/ 302419 w 542925"/>
                  <a:gd name="connsiteY29" fmla="*/ 378619 h 809625"/>
                  <a:gd name="connsiteX30" fmla="*/ 302419 w 542925"/>
                  <a:gd name="connsiteY30" fmla="*/ 531019 h 809625"/>
                  <a:gd name="connsiteX31" fmla="*/ 245269 w 542925"/>
                  <a:gd name="connsiteY31" fmla="*/ 531019 h 809625"/>
                  <a:gd name="connsiteX32" fmla="*/ 245269 w 542925"/>
                  <a:gd name="connsiteY32" fmla="*/ 473869 h 809625"/>
                  <a:gd name="connsiteX33" fmla="*/ 302419 w 542925"/>
                  <a:gd name="connsiteY33" fmla="*/ 473869 h 809625"/>
                  <a:gd name="connsiteX34" fmla="*/ 302419 w 542925"/>
                  <a:gd name="connsiteY34" fmla="*/ 531019 h 809625"/>
                  <a:gd name="connsiteX35" fmla="*/ 302419 w 542925"/>
                  <a:gd name="connsiteY35" fmla="*/ 740569 h 809625"/>
                  <a:gd name="connsiteX36" fmla="*/ 245269 w 542925"/>
                  <a:gd name="connsiteY36" fmla="*/ 740569 h 809625"/>
                  <a:gd name="connsiteX37" fmla="*/ 245269 w 542925"/>
                  <a:gd name="connsiteY37" fmla="*/ 626269 h 809625"/>
                  <a:gd name="connsiteX38" fmla="*/ 302419 w 542925"/>
                  <a:gd name="connsiteY38" fmla="*/ 626269 h 809625"/>
                  <a:gd name="connsiteX39" fmla="*/ 302419 w 542925"/>
                  <a:gd name="connsiteY39" fmla="*/ 740569 h 809625"/>
                  <a:gd name="connsiteX40" fmla="*/ 169069 w 542925"/>
                  <a:gd name="connsiteY40" fmla="*/ 226219 h 809625"/>
                  <a:gd name="connsiteX41" fmla="*/ 111919 w 542925"/>
                  <a:gd name="connsiteY41" fmla="*/ 226219 h 809625"/>
                  <a:gd name="connsiteX42" fmla="*/ 111919 w 542925"/>
                  <a:gd name="connsiteY42" fmla="*/ 169069 h 809625"/>
                  <a:gd name="connsiteX43" fmla="*/ 169069 w 542925"/>
                  <a:gd name="connsiteY43" fmla="*/ 169069 h 809625"/>
                  <a:gd name="connsiteX44" fmla="*/ 169069 w 542925"/>
                  <a:gd name="connsiteY44" fmla="*/ 226219 h 809625"/>
                  <a:gd name="connsiteX45" fmla="*/ 169069 w 542925"/>
                  <a:gd name="connsiteY45" fmla="*/ 378619 h 809625"/>
                  <a:gd name="connsiteX46" fmla="*/ 111919 w 542925"/>
                  <a:gd name="connsiteY46" fmla="*/ 378619 h 809625"/>
                  <a:gd name="connsiteX47" fmla="*/ 111919 w 542925"/>
                  <a:gd name="connsiteY47" fmla="*/ 321469 h 809625"/>
                  <a:gd name="connsiteX48" fmla="*/ 169069 w 542925"/>
                  <a:gd name="connsiteY48" fmla="*/ 321469 h 809625"/>
                  <a:gd name="connsiteX49" fmla="*/ 169069 w 542925"/>
                  <a:gd name="connsiteY49" fmla="*/ 378619 h 809625"/>
                  <a:gd name="connsiteX50" fmla="*/ 169069 w 542925"/>
                  <a:gd name="connsiteY50" fmla="*/ 531019 h 809625"/>
                  <a:gd name="connsiteX51" fmla="*/ 111919 w 542925"/>
                  <a:gd name="connsiteY51" fmla="*/ 531019 h 809625"/>
                  <a:gd name="connsiteX52" fmla="*/ 111919 w 542925"/>
                  <a:gd name="connsiteY52" fmla="*/ 473869 h 809625"/>
                  <a:gd name="connsiteX53" fmla="*/ 169069 w 542925"/>
                  <a:gd name="connsiteY53" fmla="*/ 473869 h 809625"/>
                  <a:gd name="connsiteX54" fmla="*/ 169069 w 542925"/>
                  <a:gd name="connsiteY54" fmla="*/ 531019 h 809625"/>
                  <a:gd name="connsiteX55" fmla="*/ 169069 w 542925"/>
                  <a:gd name="connsiteY55" fmla="*/ 683419 h 809625"/>
                  <a:gd name="connsiteX56" fmla="*/ 111919 w 542925"/>
                  <a:gd name="connsiteY56" fmla="*/ 683419 h 809625"/>
                  <a:gd name="connsiteX57" fmla="*/ 111919 w 542925"/>
                  <a:gd name="connsiteY57" fmla="*/ 626269 h 809625"/>
                  <a:gd name="connsiteX58" fmla="*/ 169069 w 542925"/>
                  <a:gd name="connsiteY58" fmla="*/ 626269 h 809625"/>
                  <a:gd name="connsiteX59" fmla="*/ 169069 w 542925"/>
                  <a:gd name="connsiteY59" fmla="*/ 683419 h 809625"/>
                  <a:gd name="connsiteX60" fmla="*/ 502444 w 542925"/>
                  <a:gd name="connsiteY60" fmla="*/ 740569 h 809625"/>
                  <a:gd name="connsiteX61" fmla="*/ 502444 w 542925"/>
                  <a:gd name="connsiteY61" fmla="*/ 102394 h 809625"/>
                  <a:gd name="connsiteX62" fmla="*/ 473869 w 542925"/>
                  <a:gd name="connsiteY62" fmla="*/ 102394 h 809625"/>
                  <a:gd name="connsiteX63" fmla="*/ 473869 w 542925"/>
                  <a:gd name="connsiteY63" fmla="*/ 45244 h 809625"/>
                  <a:gd name="connsiteX64" fmla="*/ 445294 w 542925"/>
                  <a:gd name="connsiteY64" fmla="*/ 45244 h 809625"/>
                  <a:gd name="connsiteX65" fmla="*/ 445294 w 542925"/>
                  <a:gd name="connsiteY65" fmla="*/ 7144 h 809625"/>
                  <a:gd name="connsiteX66" fmla="*/ 102394 w 542925"/>
                  <a:gd name="connsiteY66" fmla="*/ 7144 h 809625"/>
                  <a:gd name="connsiteX67" fmla="*/ 102394 w 542925"/>
                  <a:gd name="connsiteY67" fmla="*/ 45244 h 809625"/>
                  <a:gd name="connsiteX68" fmla="*/ 73819 w 542925"/>
                  <a:gd name="connsiteY68" fmla="*/ 45244 h 809625"/>
                  <a:gd name="connsiteX69" fmla="*/ 73819 w 542925"/>
                  <a:gd name="connsiteY69" fmla="*/ 102394 h 809625"/>
                  <a:gd name="connsiteX70" fmla="*/ 45244 w 542925"/>
                  <a:gd name="connsiteY70" fmla="*/ 102394 h 809625"/>
                  <a:gd name="connsiteX71" fmla="*/ 45244 w 542925"/>
                  <a:gd name="connsiteY71" fmla="*/ 740569 h 809625"/>
                  <a:gd name="connsiteX72" fmla="*/ 7144 w 542925"/>
                  <a:gd name="connsiteY72" fmla="*/ 740569 h 809625"/>
                  <a:gd name="connsiteX73" fmla="*/ 7144 w 542925"/>
                  <a:gd name="connsiteY73" fmla="*/ 807244 h 809625"/>
                  <a:gd name="connsiteX74" fmla="*/ 540544 w 542925"/>
                  <a:gd name="connsiteY74" fmla="*/ 807244 h 809625"/>
                  <a:gd name="connsiteX75" fmla="*/ 540544 w 542925"/>
                  <a:gd name="connsiteY75" fmla="*/ 740569 h 809625"/>
                  <a:gd name="connsiteX76" fmla="*/ 502444 w 542925"/>
                  <a:gd name="connsiteY76" fmla="*/ 740569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42925" h="809625">
                    <a:moveTo>
                      <a:pt x="435769" y="226219"/>
                    </a:moveTo>
                    <a:lnTo>
                      <a:pt x="378619" y="226219"/>
                    </a:lnTo>
                    <a:lnTo>
                      <a:pt x="378619" y="169069"/>
                    </a:lnTo>
                    <a:lnTo>
                      <a:pt x="435769" y="169069"/>
                    </a:lnTo>
                    <a:lnTo>
                      <a:pt x="435769" y="226219"/>
                    </a:lnTo>
                    <a:close/>
                    <a:moveTo>
                      <a:pt x="435769" y="378619"/>
                    </a:moveTo>
                    <a:lnTo>
                      <a:pt x="378619" y="378619"/>
                    </a:lnTo>
                    <a:lnTo>
                      <a:pt x="378619" y="321469"/>
                    </a:lnTo>
                    <a:lnTo>
                      <a:pt x="435769" y="321469"/>
                    </a:lnTo>
                    <a:lnTo>
                      <a:pt x="435769" y="378619"/>
                    </a:lnTo>
                    <a:close/>
                    <a:moveTo>
                      <a:pt x="435769" y="531019"/>
                    </a:moveTo>
                    <a:lnTo>
                      <a:pt x="378619" y="531019"/>
                    </a:lnTo>
                    <a:lnTo>
                      <a:pt x="378619" y="473869"/>
                    </a:lnTo>
                    <a:lnTo>
                      <a:pt x="435769" y="473869"/>
                    </a:lnTo>
                    <a:lnTo>
                      <a:pt x="435769" y="531019"/>
                    </a:lnTo>
                    <a:close/>
                    <a:moveTo>
                      <a:pt x="435769" y="683419"/>
                    </a:moveTo>
                    <a:lnTo>
                      <a:pt x="378619" y="683419"/>
                    </a:lnTo>
                    <a:lnTo>
                      <a:pt x="378619" y="626269"/>
                    </a:lnTo>
                    <a:lnTo>
                      <a:pt x="435769" y="626269"/>
                    </a:lnTo>
                    <a:lnTo>
                      <a:pt x="435769" y="683419"/>
                    </a:lnTo>
                    <a:close/>
                    <a:moveTo>
                      <a:pt x="302419" y="226219"/>
                    </a:moveTo>
                    <a:lnTo>
                      <a:pt x="245269" y="226219"/>
                    </a:lnTo>
                    <a:lnTo>
                      <a:pt x="245269" y="169069"/>
                    </a:lnTo>
                    <a:lnTo>
                      <a:pt x="302419" y="169069"/>
                    </a:lnTo>
                    <a:lnTo>
                      <a:pt x="302419" y="226219"/>
                    </a:lnTo>
                    <a:close/>
                    <a:moveTo>
                      <a:pt x="302419" y="378619"/>
                    </a:moveTo>
                    <a:lnTo>
                      <a:pt x="245269" y="378619"/>
                    </a:lnTo>
                    <a:lnTo>
                      <a:pt x="245269" y="321469"/>
                    </a:lnTo>
                    <a:lnTo>
                      <a:pt x="302419" y="321469"/>
                    </a:lnTo>
                    <a:lnTo>
                      <a:pt x="302419" y="378619"/>
                    </a:lnTo>
                    <a:close/>
                    <a:moveTo>
                      <a:pt x="302419" y="531019"/>
                    </a:moveTo>
                    <a:lnTo>
                      <a:pt x="245269" y="531019"/>
                    </a:lnTo>
                    <a:lnTo>
                      <a:pt x="245269" y="473869"/>
                    </a:lnTo>
                    <a:lnTo>
                      <a:pt x="302419" y="473869"/>
                    </a:lnTo>
                    <a:lnTo>
                      <a:pt x="302419" y="531019"/>
                    </a:lnTo>
                    <a:close/>
                    <a:moveTo>
                      <a:pt x="302419" y="740569"/>
                    </a:moveTo>
                    <a:lnTo>
                      <a:pt x="245269" y="740569"/>
                    </a:lnTo>
                    <a:lnTo>
                      <a:pt x="245269" y="626269"/>
                    </a:lnTo>
                    <a:lnTo>
                      <a:pt x="302419" y="626269"/>
                    </a:lnTo>
                    <a:lnTo>
                      <a:pt x="302419" y="740569"/>
                    </a:lnTo>
                    <a:close/>
                    <a:moveTo>
                      <a:pt x="169069" y="226219"/>
                    </a:moveTo>
                    <a:lnTo>
                      <a:pt x="111919" y="226219"/>
                    </a:lnTo>
                    <a:lnTo>
                      <a:pt x="111919" y="169069"/>
                    </a:lnTo>
                    <a:lnTo>
                      <a:pt x="169069" y="169069"/>
                    </a:lnTo>
                    <a:lnTo>
                      <a:pt x="169069" y="226219"/>
                    </a:lnTo>
                    <a:close/>
                    <a:moveTo>
                      <a:pt x="169069" y="378619"/>
                    </a:moveTo>
                    <a:lnTo>
                      <a:pt x="111919" y="378619"/>
                    </a:lnTo>
                    <a:lnTo>
                      <a:pt x="111919" y="321469"/>
                    </a:lnTo>
                    <a:lnTo>
                      <a:pt x="169069" y="321469"/>
                    </a:lnTo>
                    <a:lnTo>
                      <a:pt x="169069" y="378619"/>
                    </a:lnTo>
                    <a:close/>
                    <a:moveTo>
                      <a:pt x="169069" y="531019"/>
                    </a:moveTo>
                    <a:lnTo>
                      <a:pt x="111919" y="531019"/>
                    </a:lnTo>
                    <a:lnTo>
                      <a:pt x="111919" y="473869"/>
                    </a:lnTo>
                    <a:lnTo>
                      <a:pt x="169069" y="473869"/>
                    </a:lnTo>
                    <a:lnTo>
                      <a:pt x="169069" y="531019"/>
                    </a:lnTo>
                    <a:close/>
                    <a:moveTo>
                      <a:pt x="169069" y="683419"/>
                    </a:moveTo>
                    <a:lnTo>
                      <a:pt x="111919" y="683419"/>
                    </a:lnTo>
                    <a:lnTo>
                      <a:pt x="111919" y="626269"/>
                    </a:lnTo>
                    <a:lnTo>
                      <a:pt x="169069" y="626269"/>
                    </a:lnTo>
                    <a:lnTo>
                      <a:pt x="169069" y="683419"/>
                    </a:lnTo>
                    <a:close/>
                    <a:moveTo>
                      <a:pt x="502444" y="740569"/>
                    </a:moveTo>
                    <a:lnTo>
                      <a:pt x="502444" y="102394"/>
                    </a:lnTo>
                    <a:lnTo>
                      <a:pt x="473869" y="102394"/>
                    </a:lnTo>
                    <a:lnTo>
                      <a:pt x="473869" y="45244"/>
                    </a:lnTo>
                    <a:lnTo>
                      <a:pt x="445294" y="45244"/>
                    </a:lnTo>
                    <a:lnTo>
                      <a:pt x="445294" y="7144"/>
                    </a:lnTo>
                    <a:lnTo>
                      <a:pt x="102394" y="7144"/>
                    </a:lnTo>
                    <a:lnTo>
                      <a:pt x="102394" y="45244"/>
                    </a:lnTo>
                    <a:lnTo>
                      <a:pt x="73819" y="45244"/>
                    </a:lnTo>
                    <a:lnTo>
                      <a:pt x="73819" y="102394"/>
                    </a:lnTo>
                    <a:lnTo>
                      <a:pt x="45244" y="102394"/>
                    </a:lnTo>
                    <a:lnTo>
                      <a:pt x="45244" y="740569"/>
                    </a:lnTo>
                    <a:lnTo>
                      <a:pt x="7144" y="740569"/>
                    </a:lnTo>
                    <a:lnTo>
                      <a:pt x="7144" y="807244"/>
                    </a:lnTo>
                    <a:lnTo>
                      <a:pt x="540544" y="807244"/>
                    </a:lnTo>
                    <a:lnTo>
                      <a:pt x="540544" y="740569"/>
                    </a:lnTo>
                    <a:lnTo>
                      <a:pt x="502444" y="740569"/>
                    </a:lnTo>
                    <a:close/>
                  </a:path>
                </a:pathLst>
              </a:custGeom>
              <a:solidFill>
                <a:srgbClr val="717175"/>
              </a:solidFill>
              <a:ln w="9525" cap="flat">
                <a:noFill/>
                <a:prstDash val="solid"/>
                <a:miter/>
              </a:ln>
            </p:spPr>
            <p:txBody>
              <a:bodyPr rtlCol="0" anchor="ctr"/>
              <a:lstStyle/>
              <a:p>
                <a:endParaRPr lang="en-US" dirty="0">
                  <a:latin typeface="Arial" panose="020B0604020202020204" pitchFamily="34" charset="0"/>
                </a:endParaRPr>
              </a:p>
            </p:txBody>
          </p:sp>
          <p:grpSp>
            <p:nvGrpSpPr>
              <p:cNvPr id="21" name="Group 20">
                <a:extLst>
                  <a:ext uri="{FF2B5EF4-FFF2-40B4-BE49-F238E27FC236}">
                    <a16:creationId xmlns:a16="http://schemas.microsoft.com/office/drawing/2014/main" id="{185E00C5-CBDD-49EE-ACB5-F543A2C2C3EC}"/>
                  </a:ext>
                </a:extLst>
              </p:cNvPr>
              <p:cNvGrpSpPr/>
              <p:nvPr/>
            </p:nvGrpSpPr>
            <p:grpSpPr>
              <a:xfrm>
                <a:off x="1975934" y="2811095"/>
                <a:ext cx="1562728" cy="1463460"/>
                <a:chOff x="-3629038" y="1587545"/>
                <a:chExt cx="905227" cy="847725"/>
              </a:xfrm>
            </p:grpSpPr>
            <p:sp>
              <p:nvSpPr>
                <p:cNvPr id="13" name="Graphic 3" descr="Wine">
                  <a:extLst>
                    <a:ext uri="{FF2B5EF4-FFF2-40B4-BE49-F238E27FC236}">
                      <a16:creationId xmlns:a16="http://schemas.microsoft.com/office/drawing/2014/main" id="{33AE10C0-B73C-40EF-B206-2D028A32D277}"/>
                    </a:ext>
                  </a:extLst>
                </p:cNvPr>
                <p:cNvSpPr/>
                <p:nvPr>
                  <p:custDataLst>
                    <p:tags r:id="rId10"/>
                  </p:custDataLst>
                </p:nvPr>
              </p:nvSpPr>
              <p:spPr>
                <a:xfrm rot="20179853">
                  <a:off x="-3133386" y="1669866"/>
                  <a:ext cx="409575" cy="752475"/>
                </a:xfrm>
                <a:custGeom>
                  <a:avLst/>
                  <a:gdLst>
                    <a:gd name="connsiteX0" fmla="*/ 69201 w 409575"/>
                    <a:gd name="connsiteY0" fmla="*/ 50006 h 752475"/>
                    <a:gd name="connsiteX1" fmla="*/ 339711 w 409575"/>
                    <a:gd name="connsiteY1" fmla="*/ 50006 h 752475"/>
                    <a:gd name="connsiteX2" fmla="*/ 346378 w 409575"/>
                    <a:gd name="connsiteY2" fmla="*/ 173831 h 752475"/>
                    <a:gd name="connsiteX3" fmla="*/ 60628 w 409575"/>
                    <a:gd name="connsiteY3" fmla="*/ 173831 h 752475"/>
                    <a:gd name="connsiteX4" fmla="*/ 69201 w 409575"/>
                    <a:gd name="connsiteY4" fmla="*/ 50006 h 752475"/>
                    <a:gd name="connsiteX5" fmla="*/ 320661 w 409575"/>
                    <a:gd name="connsiteY5" fmla="*/ 690086 h 752475"/>
                    <a:gd name="connsiteX6" fmla="*/ 267321 w 409575"/>
                    <a:gd name="connsiteY6" fmla="*/ 681514 h 752475"/>
                    <a:gd name="connsiteX7" fmla="*/ 230173 w 409575"/>
                    <a:gd name="connsiteY7" fmla="*/ 651986 h 752475"/>
                    <a:gd name="connsiteX8" fmla="*/ 230173 w 409575"/>
                    <a:gd name="connsiteY8" fmla="*/ 429101 h 752475"/>
                    <a:gd name="connsiteX9" fmla="*/ 403528 w 409575"/>
                    <a:gd name="connsiteY9" fmla="*/ 302419 h 752475"/>
                    <a:gd name="connsiteX10" fmla="*/ 382573 w 409575"/>
                    <a:gd name="connsiteY10" fmla="*/ 7144 h 752475"/>
                    <a:gd name="connsiteX11" fmla="*/ 32053 w 409575"/>
                    <a:gd name="connsiteY11" fmla="*/ 7144 h 752475"/>
                    <a:gd name="connsiteX12" fmla="*/ 7288 w 409575"/>
                    <a:gd name="connsiteY12" fmla="*/ 302419 h 752475"/>
                    <a:gd name="connsiteX13" fmla="*/ 178738 w 409575"/>
                    <a:gd name="connsiteY13" fmla="*/ 429101 h 752475"/>
                    <a:gd name="connsiteX14" fmla="*/ 178738 w 409575"/>
                    <a:gd name="connsiteY14" fmla="*/ 651034 h 752475"/>
                    <a:gd name="connsiteX15" fmla="*/ 141591 w 409575"/>
                    <a:gd name="connsiteY15" fmla="*/ 680561 h 752475"/>
                    <a:gd name="connsiteX16" fmla="*/ 90156 w 409575"/>
                    <a:gd name="connsiteY16" fmla="*/ 689134 h 752475"/>
                    <a:gd name="connsiteX17" fmla="*/ 89203 w 409575"/>
                    <a:gd name="connsiteY17" fmla="*/ 689134 h 752475"/>
                    <a:gd name="connsiteX18" fmla="*/ 50151 w 409575"/>
                    <a:gd name="connsiteY18" fmla="*/ 714851 h 752475"/>
                    <a:gd name="connsiteX19" fmla="*/ 205408 w 409575"/>
                    <a:gd name="connsiteY19" fmla="*/ 753904 h 752475"/>
                    <a:gd name="connsiteX20" fmla="*/ 360666 w 409575"/>
                    <a:gd name="connsiteY20" fmla="*/ 714851 h 752475"/>
                    <a:gd name="connsiteX21" fmla="*/ 320661 w 409575"/>
                    <a:gd name="connsiteY21" fmla="*/ 690086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9575" h="752475">
                      <a:moveTo>
                        <a:pt x="69201" y="50006"/>
                      </a:moveTo>
                      <a:lnTo>
                        <a:pt x="339711" y="50006"/>
                      </a:lnTo>
                      <a:lnTo>
                        <a:pt x="346378" y="173831"/>
                      </a:lnTo>
                      <a:lnTo>
                        <a:pt x="60628" y="173831"/>
                      </a:lnTo>
                      <a:lnTo>
                        <a:pt x="69201" y="50006"/>
                      </a:lnTo>
                      <a:close/>
                      <a:moveTo>
                        <a:pt x="320661" y="690086"/>
                      </a:moveTo>
                      <a:cubicBezTo>
                        <a:pt x="305421" y="686276"/>
                        <a:pt x="288276" y="682466"/>
                        <a:pt x="267321" y="681514"/>
                      </a:cubicBezTo>
                      <a:cubicBezTo>
                        <a:pt x="246366" y="674846"/>
                        <a:pt x="230173" y="664369"/>
                        <a:pt x="230173" y="651986"/>
                      </a:cubicBezTo>
                      <a:lnTo>
                        <a:pt x="230173" y="429101"/>
                      </a:lnTo>
                      <a:cubicBezTo>
                        <a:pt x="293038" y="429101"/>
                        <a:pt x="409243" y="365284"/>
                        <a:pt x="403528" y="302419"/>
                      </a:cubicBezTo>
                      <a:lnTo>
                        <a:pt x="382573" y="7144"/>
                      </a:lnTo>
                      <a:lnTo>
                        <a:pt x="32053" y="7144"/>
                      </a:lnTo>
                      <a:lnTo>
                        <a:pt x="7288" y="302419"/>
                      </a:lnTo>
                      <a:cubicBezTo>
                        <a:pt x="2526" y="364331"/>
                        <a:pt x="116826" y="429101"/>
                        <a:pt x="178738" y="429101"/>
                      </a:cubicBezTo>
                      <a:lnTo>
                        <a:pt x="178738" y="651034"/>
                      </a:lnTo>
                      <a:cubicBezTo>
                        <a:pt x="178738" y="664369"/>
                        <a:pt x="161593" y="673894"/>
                        <a:pt x="141591" y="680561"/>
                      </a:cubicBezTo>
                      <a:cubicBezTo>
                        <a:pt x="122541" y="683419"/>
                        <a:pt x="104443" y="685324"/>
                        <a:pt x="90156" y="689134"/>
                      </a:cubicBezTo>
                      <a:lnTo>
                        <a:pt x="89203" y="689134"/>
                      </a:lnTo>
                      <a:cubicBezTo>
                        <a:pt x="64438" y="695801"/>
                        <a:pt x="50151" y="704374"/>
                        <a:pt x="50151" y="714851"/>
                      </a:cubicBezTo>
                      <a:cubicBezTo>
                        <a:pt x="50151" y="736759"/>
                        <a:pt x="119683" y="753904"/>
                        <a:pt x="205408" y="753904"/>
                      </a:cubicBezTo>
                      <a:cubicBezTo>
                        <a:pt x="290181" y="753904"/>
                        <a:pt x="360666" y="736759"/>
                        <a:pt x="360666" y="714851"/>
                      </a:cubicBezTo>
                      <a:cubicBezTo>
                        <a:pt x="358761" y="705326"/>
                        <a:pt x="343521" y="696754"/>
                        <a:pt x="320661" y="690086"/>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
              <p:nvSpPr>
                <p:cNvPr id="14" name="Graphic 5" descr="Champagne">
                  <a:extLst>
                    <a:ext uri="{FF2B5EF4-FFF2-40B4-BE49-F238E27FC236}">
                      <a16:creationId xmlns:a16="http://schemas.microsoft.com/office/drawing/2014/main" id="{3AC74B84-2057-47CB-A57E-C77ACFCF14DB}"/>
                    </a:ext>
                  </a:extLst>
                </p:cNvPr>
                <p:cNvSpPr/>
                <p:nvPr>
                  <p:custDataLst>
                    <p:tags r:id="rId11"/>
                  </p:custDataLst>
                </p:nvPr>
              </p:nvSpPr>
              <p:spPr>
                <a:xfrm rot="1157712">
                  <a:off x="-3629038" y="1587545"/>
                  <a:ext cx="238125" cy="847725"/>
                </a:xfrm>
                <a:custGeom>
                  <a:avLst/>
                  <a:gdLst>
                    <a:gd name="connsiteX0" fmla="*/ 180499 w 238125"/>
                    <a:gd name="connsiteY0" fmla="*/ 45244 h 847725"/>
                    <a:gd name="connsiteX1" fmla="*/ 187166 w 238125"/>
                    <a:gd name="connsiteY1" fmla="*/ 216694 h 847725"/>
                    <a:gd name="connsiteX2" fmla="*/ 55721 w 238125"/>
                    <a:gd name="connsiteY2" fmla="*/ 216694 h 847725"/>
                    <a:gd name="connsiteX3" fmla="*/ 62389 w 238125"/>
                    <a:gd name="connsiteY3" fmla="*/ 45244 h 847725"/>
                    <a:gd name="connsiteX4" fmla="*/ 180499 w 238125"/>
                    <a:gd name="connsiteY4" fmla="*/ 45244 h 847725"/>
                    <a:gd name="connsiteX5" fmla="*/ 207169 w 238125"/>
                    <a:gd name="connsiteY5" fmla="*/ 797719 h 847725"/>
                    <a:gd name="connsiteX6" fmla="*/ 168116 w 238125"/>
                    <a:gd name="connsiteY6" fmla="*/ 791051 h 847725"/>
                    <a:gd name="connsiteX7" fmla="*/ 140494 w 238125"/>
                    <a:gd name="connsiteY7" fmla="*/ 769144 h 847725"/>
                    <a:gd name="connsiteX8" fmla="*/ 140494 w 238125"/>
                    <a:gd name="connsiteY8" fmla="*/ 595789 h 847725"/>
                    <a:gd name="connsiteX9" fmla="*/ 235744 w 238125"/>
                    <a:gd name="connsiteY9" fmla="*/ 483394 h 847725"/>
                    <a:gd name="connsiteX10" fmla="*/ 217646 w 238125"/>
                    <a:gd name="connsiteY10" fmla="*/ 25241 h 847725"/>
                    <a:gd name="connsiteX11" fmla="*/ 198596 w 238125"/>
                    <a:gd name="connsiteY11" fmla="*/ 7144 h 847725"/>
                    <a:gd name="connsiteX12" fmla="*/ 44291 w 238125"/>
                    <a:gd name="connsiteY12" fmla="*/ 7144 h 847725"/>
                    <a:gd name="connsiteX13" fmla="*/ 25241 w 238125"/>
                    <a:gd name="connsiteY13" fmla="*/ 25241 h 847725"/>
                    <a:gd name="connsiteX14" fmla="*/ 7144 w 238125"/>
                    <a:gd name="connsiteY14" fmla="*/ 483394 h 847725"/>
                    <a:gd name="connsiteX15" fmla="*/ 102394 w 238125"/>
                    <a:gd name="connsiteY15" fmla="*/ 595789 h 847725"/>
                    <a:gd name="connsiteX16" fmla="*/ 102394 w 238125"/>
                    <a:gd name="connsiteY16" fmla="*/ 769144 h 847725"/>
                    <a:gd name="connsiteX17" fmla="*/ 74771 w 238125"/>
                    <a:gd name="connsiteY17" fmla="*/ 791051 h 847725"/>
                    <a:gd name="connsiteX18" fmla="*/ 36671 w 238125"/>
                    <a:gd name="connsiteY18" fmla="*/ 797719 h 847725"/>
                    <a:gd name="connsiteX19" fmla="*/ 35719 w 238125"/>
                    <a:gd name="connsiteY19" fmla="*/ 797719 h 847725"/>
                    <a:gd name="connsiteX20" fmla="*/ 7144 w 238125"/>
                    <a:gd name="connsiteY20" fmla="*/ 816769 h 847725"/>
                    <a:gd name="connsiteX21" fmla="*/ 121444 w 238125"/>
                    <a:gd name="connsiteY21" fmla="*/ 845344 h 847725"/>
                    <a:gd name="connsiteX22" fmla="*/ 235744 w 238125"/>
                    <a:gd name="connsiteY22" fmla="*/ 816769 h 847725"/>
                    <a:gd name="connsiteX23" fmla="*/ 207169 w 238125"/>
                    <a:gd name="connsiteY23" fmla="*/ 797719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847725">
                      <a:moveTo>
                        <a:pt x="180499" y="45244"/>
                      </a:moveTo>
                      <a:lnTo>
                        <a:pt x="187166" y="216694"/>
                      </a:lnTo>
                      <a:lnTo>
                        <a:pt x="55721" y="216694"/>
                      </a:lnTo>
                      <a:lnTo>
                        <a:pt x="62389" y="45244"/>
                      </a:lnTo>
                      <a:lnTo>
                        <a:pt x="180499" y="45244"/>
                      </a:lnTo>
                      <a:close/>
                      <a:moveTo>
                        <a:pt x="207169" y="797719"/>
                      </a:moveTo>
                      <a:cubicBezTo>
                        <a:pt x="195739" y="794861"/>
                        <a:pt x="183356" y="792004"/>
                        <a:pt x="168116" y="791051"/>
                      </a:cubicBezTo>
                      <a:cubicBezTo>
                        <a:pt x="152876" y="786289"/>
                        <a:pt x="140494" y="778669"/>
                        <a:pt x="140494" y="769144"/>
                      </a:cubicBezTo>
                      <a:lnTo>
                        <a:pt x="140494" y="595789"/>
                      </a:lnTo>
                      <a:cubicBezTo>
                        <a:pt x="194786" y="586264"/>
                        <a:pt x="235744" y="539591"/>
                        <a:pt x="235744" y="483394"/>
                      </a:cubicBezTo>
                      <a:lnTo>
                        <a:pt x="217646" y="25241"/>
                      </a:lnTo>
                      <a:cubicBezTo>
                        <a:pt x="217646" y="14764"/>
                        <a:pt x="209074" y="7144"/>
                        <a:pt x="198596" y="7144"/>
                      </a:cubicBezTo>
                      <a:lnTo>
                        <a:pt x="44291" y="7144"/>
                      </a:lnTo>
                      <a:cubicBezTo>
                        <a:pt x="33814" y="7144"/>
                        <a:pt x="25241" y="14764"/>
                        <a:pt x="25241" y="25241"/>
                      </a:cubicBezTo>
                      <a:lnTo>
                        <a:pt x="7144" y="483394"/>
                      </a:lnTo>
                      <a:cubicBezTo>
                        <a:pt x="7144" y="539591"/>
                        <a:pt x="48101" y="587216"/>
                        <a:pt x="102394" y="595789"/>
                      </a:cubicBezTo>
                      <a:lnTo>
                        <a:pt x="102394" y="769144"/>
                      </a:lnTo>
                      <a:cubicBezTo>
                        <a:pt x="102394" y="778669"/>
                        <a:pt x="90011" y="786289"/>
                        <a:pt x="74771" y="791051"/>
                      </a:cubicBezTo>
                      <a:cubicBezTo>
                        <a:pt x="60484" y="792956"/>
                        <a:pt x="47149" y="794861"/>
                        <a:pt x="36671" y="797719"/>
                      </a:cubicBezTo>
                      <a:lnTo>
                        <a:pt x="35719" y="797719"/>
                      </a:lnTo>
                      <a:cubicBezTo>
                        <a:pt x="17621" y="802481"/>
                        <a:pt x="7144" y="809149"/>
                        <a:pt x="7144" y="816769"/>
                      </a:cubicBezTo>
                      <a:cubicBezTo>
                        <a:pt x="7144" y="832961"/>
                        <a:pt x="58579" y="845344"/>
                        <a:pt x="121444" y="845344"/>
                      </a:cubicBezTo>
                      <a:cubicBezTo>
                        <a:pt x="184309" y="845344"/>
                        <a:pt x="235744" y="832961"/>
                        <a:pt x="235744" y="816769"/>
                      </a:cubicBezTo>
                      <a:cubicBezTo>
                        <a:pt x="235744" y="809149"/>
                        <a:pt x="224314" y="802481"/>
                        <a:pt x="207169" y="797719"/>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grpSp>
        </p:grpSp>
        <p:sp>
          <p:nvSpPr>
            <p:cNvPr id="34" name="TextBox 33">
              <a:extLst>
                <a:ext uri="{FF2B5EF4-FFF2-40B4-BE49-F238E27FC236}">
                  <a16:creationId xmlns:a16="http://schemas.microsoft.com/office/drawing/2014/main" id="{751BEEC1-8970-457B-BE3E-11F64FE0D1FB}"/>
                </a:ext>
              </a:extLst>
            </p:cNvPr>
            <p:cNvSpPr txBox="1"/>
            <p:nvPr>
              <p:custDataLst>
                <p:tags r:id="rId8"/>
              </p:custDataLst>
            </p:nvPr>
          </p:nvSpPr>
          <p:spPr>
            <a:xfrm>
              <a:off x="1164183" y="4473350"/>
              <a:ext cx="2629182" cy="369332"/>
            </a:xfrm>
            <a:prstGeom prst="rect">
              <a:avLst/>
            </a:prstGeom>
            <a:noFill/>
            <a:ln/>
          </p:spPr>
          <p:txBody>
            <a:bodyPr wrap="square" rtlCol="0">
              <a:spAutoFit/>
            </a:bodyPr>
            <a:lstStyle/>
            <a:p>
              <a:pPr algn="ctr"/>
              <a:r>
                <a:rPr lang="en-US" dirty="0">
                  <a:solidFill>
                    <a:srgbClr val="717175"/>
                  </a:solidFill>
                  <a:latin typeface="Arial" panose="020B0604020202020204" pitchFamily="34" charset="0"/>
                </a:rPr>
                <a:t>No Alcohol on Premises</a:t>
              </a:r>
            </a:p>
          </p:txBody>
        </p:sp>
      </p:grpSp>
      <p:grpSp>
        <p:nvGrpSpPr>
          <p:cNvPr id="37" name="Group 36">
            <a:extLst>
              <a:ext uri="{FF2B5EF4-FFF2-40B4-BE49-F238E27FC236}">
                <a16:creationId xmlns:a16="http://schemas.microsoft.com/office/drawing/2014/main" id="{B6B7647A-B81B-47BC-A335-83FA4A42E2D8}"/>
              </a:ext>
            </a:extLst>
          </p:cNvPr>
          <p:cNvGrpSpPr/>
          <p:nvPr>
            <p:custDataLst>
              <p:tags r:id="rId3"/>
            </p:custDataLst>
          </p:nvPr>
        </p:nvGrpSpPr>
        <p:grpSpPr>
          <a:xfrm>
            <a:off x="5242305" y="2304012"/>
            <a:ext cx="2629182" cy="2538670"/>
            <a:chOff x="4117975" y="2304012"/>
            <a:chExt cx="2629182" cy="2538670"/>
          </a:xfrm>
        </p:grpSpPr>
        <p:grpSp>
          <p:nvGrpSpPr>
            <p:cNvPr id="22" name="Group 21">
              <a:extLst>
                <a:ext uri="{FF2B5EF4-FFF2-40B4-BE49-F238E27FC236}">
                  <a16:creationId xmlns:a16="http://schemas.microsoft.com/office/drawing/2014/main" id="{2EF39F25-5030-47AE-B0E2-1E067AD30971}"/>
                </a:ext>
              </a:extLst>
            </p:cNvPr>
            <p:cNvGrpSpPr/>
            <p:nvPr/>
          </p:nvGrpSpPr>
          <p:grpSpPr>
            <a:xfrm>
              <a:off x="4551654" y="2304012"/>
              <a:ext cx="1761824" cy="1676306"/>
              <a:chOff x="5062939" y="2297126"/>
              <a:chExt cx="1761824" cy="1676306"/>
            </a:xfrm>
          </p:grpSpPr>
          <p:sp>
            <p:nvSpPr>
              <p:cNvPr id="16" name="Graphic 9" descr="Needle">
                <a:extLst>
                  <a:ext uri="{FF2B5EF4-FFF2-40B4-BE49-F238E27FC236}">
                    <a16:creationId xmlns:a16="http://schemas.microsoft.com/office/drawing/2014/main" id="{543D045D-0BEF-4144-8202-5589AC698E71}"/>
                  </a:ext>
                </a:extLst>
              </p:cNvPr>
              <p:cNvSpPr/>
              <p:nvPr>
                <p:custDataLst>
                  <p:tags r:id="rId6"/>
                </p:custDataLst>
              </p:nvPr>
            </p:nvSpPr>
            <p:spPr>
              <a:xfrm rot="313738">
                <a:off x="5148457" y="2297126"/>
                <a:ext cx="1676306" cy="1676306"/>
              </a:xfrm>
              <a:custGeom>
                <a:avLst/>
                <a:gdLst>
                  <a:gd name="connsiteX0" fmla="*/ 576739 w 771525"/>
                  <a:gd name="connsiteY0" fmla="*/ 264319 h 771525"/>
                  <a:gd name="connsiteX1" fmla="*/ 544354 w 771525"/>
                  <a:gd name="connsiteY1" fmla="*/ 231934 h 771525"/>
                  <a:gd name="connsiteX2" fmla="*/ 517684 w 771525"/>
                  <a:gd name="connsiteY2" fmla="*/ 258604 h 771525"/>
                  <a:gd name="connsiteX3" fmla="*/ 550069 w 771525"/>
                  <a:gd name="connsiteY3" fmla="*/ 290989 h 771525"/>
                  <a:gd name="connsiteX4" fmla="*/ 519589 w 771525"/>
                  <a:gd name="connsiteY4" fmla="*/ 321469 h 771525"/>
                  <a:gd name="connsiteX5" fmla="*/ 487204 w 771525"/>
                  <a:gd name="connsiteY5" fmla="*/ 289084 h 771525"/>
                  <a:gd name="connsiteX6" fmla="*/ 460534 w 771525"/>
                  <a:gd name="connsiteY6" fmla="*/ 315754 h 771525"/>
                  <a:gd name="connsiteX7" fmla="*/ 492919 w 771525"/>
                  <a:gd name="connsiteY7" fmla="*/ 348139 h 771525"/>
                  <a:gd name="connsiteX8" fmla="*/ 462439 w 771525"/>
                  <a:gd name="connsiteY8" fmla="*/ 378619 h 771525"/>
                  <a:gd name="connsiteX9" fmla="*/ 430054 w 771525"/>
                  <a:gd name="connsiteY9" fmla="*/ 346234 h 771525"/>
                  <a:gd name="connsiteX10" fmla="*/ 403384 w 771525"/>
                  <a:gd name="connsiteY10" fmla="*/ 372904 h 771525"/>
                  <a:gd name="connsiteX11" fmla="*/ 435769 w 771525"/>
                  <a:gd name="connsiteY11" fmla="*/ 405289 h 771525"/>
                  <a:gd name="connsiteX12" fmla="*/ 406241 w 771525"/>
                  <a:gd name="connsiteY12" fmla="*/ 434816 h 771525"/>
                  <a:gd name="connsiteX13" fmla="*/ 341471 w 771525"/>
                  <a:gd name="connsiteY13" fmla="*/ 370046 h 771525"/>
                  <a:gd name="connsiteX14" fmla="*/ 540544 w 771525"/>
                  <a:gd name="connsiteY14" fmla="*/ 170974 h 771525"/>
                  <a:gd name="connsiteX15" fmla="*/ 605314 w 771525"/>
                  <a:gd name="connsiteY15" fmla="*/ 235744 h 771525"/>
                  <a:gd name="connsiteX16" fmla="*/ 576739 w 771525"/>
                  <a:gd name="connsiteY16" fmla="*/ 264319 h 771525"/>
                  <a:gd name="connsiteX17" fmla="*/ 760571 w 771525"/>
                  <a:gd name="connsiteY17" fmla="*/ 130016 h 771525"/>
                  <a:gd name="connsiteX18" fmla="*/ 646271 w 771525"/>
                  <a:gd name="connsiteY18" fmla="*/ 15716 h 771525"/>
                  <a:gd name="connsiteX19" fmla="*/ 606266 w 771525"/>
                  <a:gd name="connsiteY19" fmla="*/ 15716 h 771525"/>
                  <a:gd name="connsiteX20" fmla="*/ 606266 w 771525"/>
                  <a:gd name="connsiteY20" fmla="*/ 55721 h 771525"/>
                  <a:gd name="connsiteX21" fmla="*/ 630079 w 771525"/>
                  <a:gd name="connsiteY21" fmla="*/ 79534 h 771525"/>
                  <a:gd name="connsiteX22" fmla="*/ 579596 w 771525"/>
                  <a:gd name="connsiteY22" fmla="*/ 130016 h 771525"/>
                  <a:gd name="connsiteX23" fmla="*/ 540544 w 771525"/>
                  <a:gd name="connsiteY23" fmla="*/ 90964 h 771525"/>
                  <a:gd name="connsiteX24" fmla="*/ 522446 w 771525"/>
                  <a:gd name="connsiteY24" fmla="*/ 72866 h 771525"/>
                  <a:gd name="connsiteX25" fmla="*/ 482441 w 771525"/>
                  <a:gd name="connsiteY25" fmla="*/ 72866 h 771525"/>
                  <a:gd name="connsiteX26" fmla="*/ 482441 w 771525"/>
                  <a:gd name="connsiteY26" fmla="*/ 112871 h 771525"/>
                  <a:gd name="connsiteX27" fmla="*/ 500539 w 771525"/>
                  <a:gd name="connsiteY27" fmla="*/ 130969 h 771525"/>
                  <a:gd name="connsiteX28" fmla="*/ 249079 w 771525"/>
                  <a:gd name="connsiteY28" fmla="*/ 382429 h 771525"/>
                  <a:gd name="connsiteX29" fmla="*/ 218599 w 771525"/>
                  <a:gd name="connsiteY29" fmla="*/ 454819 h 771525"/>
                  <a:gd name="connsiteX30" fmla="*/ 223361 w 771525"/>
                  <a:gd name="connsiteY30" fmla="*/ 486251 h 771525"/>
                  <a:gd name="connsiteX31" fmla="*/ 173831 w 771525"/>
                  <a:gd name="connsiteY31" fmla="*/ 535781 h 771525"/>
                  <a:gd name="connsiteX32" fmla="*/ 163354 w 771525"/>
                  <a:gd name="connsiteY32" fmla="*/ 586264 h 771525"/>
                  <a:gd name="connsiteX33" fmla="*/ 12859 w 771525"/>
                  <a:gd name="connsiteY33" fmla="*/ 736759 h 771525"/>
                  <a:gd name="connsiteX34" fmla="*/ 12859 w 771525"/>
                  <a:gd name="connsiteY34" fmla="*/ 763429 h 771525"/>
                  <a:gd name="connsiteX35" fmla="*/ 26194 w 771525"/>
                  <a:gd name="connsiteY35" fmla="*/ 769144 h 771525"/>
                  <a:gd name="connsiteX36" fmla="*/ 39529 w 771525"/>
                  <a:gd name="connsiteY36" fmla="*/ 763429 h 771525"/>
                  <a:gd name="connsiteX37" fmla="*/ 190024 w 771525"/>
                  <a:gd name="connsiteY37" fmla="*/ 612934 h 771525"/>
                  <a:gd name="connsiteX38" fmla="*/ 240506 w 771525"/>
                  <a:gd name="connsiteY38" fmla="*/ 602456 h 771525"/>
                  <a:gd name="connsiteX39" fmla="*/ 290036 w 771525"/>
                  <a:gd name="connsiteY39" fmla="*/ 552926 h 771525"/>
                  <a:gd name="connsiteX40" fmla="*/ 321469 w 771525"/>
                  <a:gd name="connsiteY40" fmla="*/ 557689 h 771525"/>
                  <a:gd name="connsiteX41" fmla="*/ 393859 w 771525"/>
                  <a:gd name="connsiteY41" fmla="*/ 527209 h 771525"/>
                  <a:gd name="connsiteX42" fmla="*/ 645319 w 771525"/>
                  <a:gd name="connsiteY42" fmla="*/ 275749 h 771525"/>
                  <a:gd name="connsiteX43" fmla="*/ 663416 w 771525"/>
                  <a:gd name="connsiteY43" fmla="*/ 293846 h 771525"/>
                  <a:gd name="connsiteX44" fmla="*/ 683419 w 771525"/>
                  <a:gd name="connsiteY44" fmla="*/ 302419 h 771525"/>
                  <a:gd name="connsiteX45" fmla="*/ 703421 w 771525"/>
                  <a:gd name="connsiteY45" fmla="*/ 293846 h 771525"/>
                  <a:gd name="connsiteX46" fmla="*/ 703421 w 771525"/>
                  <a:gd name="connsiteY46" fmla="*/ 253841 h 771525"/>
                  <a:gd name="connsiteX47" fmla="*/ 685324 w 771525"/>
                  <a:gd name="connsiteY47" fmla="*/ 235744 h 771525"/>
                  <a:gd name="connsiteX48" fmla="*/ 646271 w 771525"/>
                  <a:gd name="connsiteY48" fmla="*/ 196691 h 771525"/>
                  <a:gd name="connsiteX49" fmla="*/ 696754 w 771525"/>
                  <a:gd name="connsiteY49" fmla="*/ 146209 h 771525"/>
                  <a:gd name="connsiteX50" fmla="*/ 720566 w 771525"/>
                  <a:gd name="connsiteY50" fmla="*/ 170021 h 771525"/>
                  <a:gd name="connsiteX51" fmla="*/ 740569 w 771525"/>
                  <a:gd name="connsiteY51" fmla="*/ 178594 h 771525"/>
                  <a:gd name="connsiteX52" fmla="*/ 760571 w 771525"/>
                  <a:gd name="connsiteY52" fmla="*/ 170021 h 771525"/>
                  <a:gd name="connsiteX53" fmla="*/ 760571 w 771525"/>
                  <a:gd name="connsiteY53" fmla="*/ 130016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71525" h="771525">
                    <a:moveTo>
                      <a:pt x="576739" y="264319"/>
                    </a:moveTo>
                    <a:lnTo>
                      <a:pt x="544354" y="231934"/>
                    </a:lnTo>
                    <a:lnTo>
                      <a:pt x="517684" y="258604"/>
                    </a:lnTo>
                    <a:lnTo>
                      <a:pt x="550069" y="290989"/>
                    </a:lnTo>
                    <a:lnTo>
                      <a:pt x="519589" y="321469"/>
                    </a:lnTo>
                    <a:lnTo>
                      <a:pt x="487204" y="289084"/>
                    </a:lnTo>
                    <a:lnTo>
                      <a:pt x="460534" y="315754"/>
                    </a:lnTo>
                    <a:lnTo>
                      <a:pt x="492919" y="348139"/>
                    </a:lnTo>
                    <a:lnTo>
                      <a:pt x="462439" y="378619"/>
                    </a:lnTo>
                    <a:lnTo>
                      <a:pt x="430054" y="346234"/>
                    </a:lnTo>
                    <a:lnTo>
                      <a:pt x="403384" y="372904"/>
                    </a:lnTo>
                    <a:lnTo>
                      <a:pt x="435769" y="405289"/>
                    </a:lnTo>
                    <a:lnTo>
                      <a:pt x="406241" y="434816"/>
                    </a:lnTo>
                    <a:lnTo>
                      <a:pt x="341471" y="370046"/>
                    </a:lnTo>
                    <a:lnTo>
                      <a:pt x="540544" y="170974"/>
                    </a:lnTo>
                    <a:lnTo>
                      <a:pt x="605314" y="235744"/>
                    </a:lnTo>
                    <a:lnTo>
                      <a:pt x="576739" y="264319"/>
                    </a:lnTo>
                    <a:close/>
                    <a:moveTo>
                      <a:pt x="760571" y="130016"/>
                    </a:moveTo>
                    <a:lnTo>
                      <a:pt x="646271" y="15716"/>
                    </a:lnTo>
                    <a:cubicBezTo>
                      <a:pt x="634841" y="4286"/>
                      <a:pt x="616744" y="4286"/>
                      <a:pt x="606266" y="15716"/>
                    </a:cubicBezTo>
                    <a:cubicBezTo>
                      <a:pt x="594836" y="27146"/>
                      <a:pt x="594836" y="45244"/>
                      <a:pt x="606266" y="55721"/>
                    </a:cubicBezTo>
                    <a:lnTo>
                      <a:pt x="630079" y="79534"/>
                    </a:lnTo>
                    <a:lnTo>
                      <a:pt x="579596" y="130016"/>
                    </a:lnTo>
                    <a:lnTo>
                      <a:pt x="540544" y="90964"/>
                    </a:lnTo>
                    <a:lnTo>
                      <a:pt x="522446" y="72866"/>
                    </a:lnTo>
                    <a:cubicBezTo>
                      <a:pt x="511016" y="61436"/>
                      <a:pt x="492919" y="61436"/>
                      <a:pt x="482441" y="72866"/>
                    </a:cubicBezTo>
                    <a:cubicBezTo>
                      <a:pt x="471011" y="84296"/>
                      <a:pt x="471011" y="102394"/>
                      <a:pt x="482441" y="112871"/>
                    </a:cubicBezTo>
                    <a:lnTo>
                      <a:pt x="500539" y="130969"/>
                    </a:lnTo>
                    <a:lnTo>
                      <a:pt x="249079" y="382429"/>
                    </a:lnTo>
                    <a:cubicBezTo>
                      <a:pt x="230029" y="401479"/>
                      <a:pt x="218599" y="427196"/>
                      <a:pt x="218599" y="454819"/>
                    </a:cubicBezTo>
                    <a:cubicBezTo>
                      <a:pt x="218599" y="465296"/>
                      <a:pt x="220504" y="475774"/>
                      <a:pt x="223361" y="486251"/>
                    </a:cubicBezTo>
                    <a:lnTo>
                      <a:pt x="173831" y="535781"/>
                    </a:lnTo>
                    <a:cubicBezTo>
                      <a:pt x="160496" y="549116"/>
                      <a:pt x="156686" y="569119"/>
                      <a:pt x="163354" y="586264"/>
                    </a:cubicBezTo>
                    <a:lnTo>
                      <a:pt x="12859" y="736759"/>
                    </a:lnTo>
                    <a:cubicBezTo>
                      <a:pt x="5239" y="744379"/>
                      <a:pt x="5239" y="755809"/>
                      <a:pt x="12859" y="763429"/>
                    </a:cubicBezTo>
                    <a:cubicBezTo>
                      <a:pt x="16669" y="767239"/>
                      <a:pt x="21431" y="769144"/>
                      <a:pt x="26194" y="769144"/>
                    </a:cubicBezTo>
                    <a:cubicBezTo>
                      <a:pt x="30956" y="769144"/>
                      <a:pt x="35719" y="767239"/>
                      <a:pt x="39529" y="763429"/>
                    </a:cubicBezTo>
                    <a:lnTo>
                      <a:pt x="190024" y="612934"/>
                    </a:lnTo>
                    <a:cubicBezTo>
                      <a:pt x="207169" y="619601"/>
                      <a:pt x="227171" y="615791"/>
                      <a:pt x="240506" y="602456"/>
                    </a:cubicBezTo>
                    <a:lnTo>
                      <a:pt x="290036" y="552926"/>
                    </a:lnTo>
                    <a:cubicBezTo>
                      <a:pt x="300514" y="555784"/>
                      <a:pt x="310991" y="557689"/>
                      <a:pt x="321469" y="557689"/>
                    </a:cubicBezTo>
                    <a:cubicBezTo>
                      <a:pt x="348139" y="557689"/>
                      <a:pt x="373856" y="548164"/>
                      <a:pt x="393859" y="527209"/>
                    </a:cubicBezTo>
                    <a:lnTo>
                      <a:pt x="645319" y="275749"/>
                    </a:lnTo>
                    <a:lnTo>
                      <a:pt x="663416" y="293846"/>
                    </a:lnTo>
                    <a:cubicBezTo>
                      <a:pt x="669131" y="299561"/>
                      <a:pt x="676751" y="302419"/>
                      <a:pt x="683419" y="302419"/>
                    </a:cubicBezTo>
                    <a:cubicBezTo>
                      <a:pt x="690086" y="302419"/>
                      <a:pt x="697706" y="299561"/>
                      <a:pt x="703421" y="293846"/>
                    </a:cubicBezTo>
                    <a:cubicBezTo>
                      <a:pt x="714851" y="282416"/>
                      <a:pt x="714851" y="264319"/>
                      <a:pt x="703421" y="253841"/>
                    </a:cubicBezTo>
                    <a:lnTo>
                      <a:pt x="685324" y="235744"/>
                    </a:lnTo>
                    <a:lnTo>
                      <a:pt x="646271" y="196691"/>
                    </a:lnTo>
                    <a:lnTo>
                      <a:pt x="696754" y="146209"/>
                    </a:lnTo>
                    <a:lnTo>
                      <a:pt x="720566" y="170021"/>
                    </a:lnTo>
                    <a:cubicBezTo>
                      <a:pt x="726281" y="175736"/>
                      <a:pt x="733901" y="178594"/>
                      <a:pt x="740569" y="178594"/>
                    </a:cubicBezTo>
                    <a:cubicBezTo>
                      <a:pt x="747236" y="178594"/>
                      <a:pt x="754856" y="175736"/>
                      <a:pt x="760571" y="170021"/>
                    </a:cubicBezTo>
                    <a:cubicBezTo>
                      <a:pt x="772001" y="158591"/>
                      <a:pt x="772001" y="141446"/>
                      <a:pt x="760571" y="130016"/>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0" name="Freeform: Shape 19">
                <a:extLst>
                  <a:ext uri="{FF2B5EF4-FFF2-40B4-BE49-F238E27FC236}">
                    <a16:creationId xmlns:a16="http://schemas.microsoft.com/office/drawing/2014/main" id="{D052D3A6-78EF-4B02-B942-D30F23AA73E0}"/>
                  </a:ext>
                </a:extLst>
              </p:cNvPr>
              <p:cNvSpPr/>
              <p:nvPr>
                <p:custDataLst>
                  <p:tags r:id="rId7"/>
                </p:custDataLst>
              </p:nvPr>
            </p:nvSpPr>
            <p:spPr>
              <a:xfrm rot="18929688">
                <a:off x="5062939" y="2377611"/>
                <a:ext cx="1053811" cy="511851"/>
              </a:xfrm>
              <a:custGeom>
                <a:avLst/>
                <a:gdLst>
                  <a:gd name="connsiteX0" fmla="*/ 169069 w 333375"/>
                  <a:gd name="connsiteY0" fmla="*/ 121444 h 161925"/>
                  <a:gd name="connsiteX1" fmla="*/ 83344 w 333375"/>
                  <a:gd name="connsiteY1" fmla="*/ 121444 h 161925"/>
                  <a:gd name="connsiteX2" fmla="*/ 45244 w 333375"/>
                  <a:gd name="connsiteY2" fmla="*/ 83344 h 161925"/>
                  <a:gd name="connsiteX3" fmla="*/ 83344 w 333375"/>
                  <a:gd name="connsiteY3" fmla="*/ 45244 h 161925"/>
                  <a:gd name="connsiteX4" fmla="*/ 169069 w 333375"/>
                  <a:gd name="connsiteY4" fmla="*/ 45244 h 161925"/>
                  <a:gd name="connsiteX5" fmla="*/ 169069 w 333375"/>
                  <a:gd name="connsiteY5" fmla="*/ 121444 h 161925"/>
                  <a:gd name="connsiteX6" fmla="*/ 254794 w 333375"/>
                  <a:gd name="connsiteY6" fmla="*/ 7144 h 161925"/>
                  <a:gd name="connsiteX7" fmla="*/ 83344 w 333375"/>
                  <a:gd name="connsiteY7" fmla="*/ 7144 h 161925"/>
                  <a:gd name="connsiteX8" fmla="*/ 7144 w 333375"/>
                  <a:gd name="connsiteY8" fmla="*/ 83344 h 161925"/>
                  <a:gd name="connsiteX9" fmla="*/ 83344 w 333375"/>
                  <a:gd name="connsiteY9" fmla="*/ 159544 h 161925"/>
                  <a:gd name="connsiteX10" fmla="*/ 254794 w 333375"/>
                  <a:gd name="connsiteY10" fmla="*/ 159544 h 161925"/>
                  <a:gd name="connsiteX11" fmla="*/ 330994 w 333375"/>
                  <a:gd name="connsiteY11" fmla="*/ 83344 h 161925"/>
                  <a:gd name="connsiteX12" fmla="*/ 254794 w 333375"/>
                  <a:gd name="connsiteY12" fmla="*/ 7144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375" h="161925">
                    <a:moveTo>
                      <a:pt x="169069" y="121444"/>
                    </a:moveTo>
                    <a:lnTo>
                      <a:pt x="83344" y="121444"/>
                    </a:lnTo>
                    <a:cubicBezTo>
                      <a:pt x="62389" y="121444"/>
                      <a:pt x="45244" y="104299"/>
                      <a:pt x="45244" y="83344"/>
                    </a:cubicBezTo>
                    <a:cubicBezTo>
                      <a:pt x="45244" y="62389"/>
                      <a:pt x="62389" y="45244"/>
                      <a:pt x="83344" y="45244"/>
                    </a:cubicBezTo>
                    <a:lnTo>
                      <a:pt x="169069" y="45244"/>
                    </a:lnTo>
                    <a:lnTo>
                      <a:pt x="169069" y="121444"/>
                    </a:lnTo>
                    <a:close/>
                    <a:moveTo>
                      <a:pt x="254794" y="7144"/>
                    </a:moveTo>
                    <a:lnTo>
                      <a:pt x="83344" y="7144"/>
                    </a:lnTo>
                    <a:cubicBezTo>
                      <a:pt x="41434" y="7144"/>
                      <a:pt x="7144" y="41434"/>
                      <a:pt x="7144" y="83344"/>
                    </a:cubicBezTo>
                    <a:cubicBezTo>
                      <a:pt x="7144" y="125254"/>
                      <a:pt x="41434" y="159544"/>
                      <a:pt x="83344" y="159544"/>
                    </a:cubicBezTo>
                    <a:lnTo>
                      <a:pt x="254794" y="159544"/>
                    </a:lnTo>
                    <a:cubicBezTo>
                      <a:pt x="296704" y="159544"/>
                      <a:pt x="330994" y="125254"/>
                      <a:pt x="330994" y="83344"/>
                    </a:cubicBezTo>
                    <a:cubicBezTo>
                      <a:pt x="330994" y="41434"/>
                      <a:pt x="296704" y="7144"/>
                      <a:pt x="254794" y="7144"/>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grpSp>
        <p:sp>
          <p:nvSpPr>
            <p:cNvPr id="35" name="TextBox 34">
              <a:extLst>
                <a:ext uri="{FF2B5EF4-FFF2-40B4-BE49-F238E27FC236}">
                  <a16:creationId xmlns:a16="http://schemas.microsoft.com/office/drawing/2014/main" id="{37688551-082D-415F-9342-21671E4FC97D}"/>
                </a:ext>
              </a:extLst>
            </p:cNvPr>
            <p:cNvSpPr txBox="1"/>
            <p:nvPr>
              <p:custDataLst>
                <p:tags r:id="rId5"/>
              </p:custDataLst>
            </p:nvPr>
          </p:nvSpPr>
          <p:spPr>
            <a:xfrm>
              <a:off x="4117975" y="4473350"/>
              <a:ext cx="2629182"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Employee Drug Use</a:t>
              </a:r>
            </a:p>
          </p:txBody>
        </p:sp>
      </p:grpSp>
      <p:sp>
        <p:nvSpPr>
          <p:cNvPr id="3" name="&quot;Not Allowed&quot; Symbol 2">
            <a:extLst>
              <a:ext uri="{FF2B5EF4-FFF2-40B4-BE49-F238E27FC236}">
                <a16:creationId xmlns:a16="http://schemas.microsoft.com/office/drawing/2014/main" id="{0E9DD508-97B8-40FA-A882-1ECF3D6DCAE7}"/>
              </a:ext>
            </a:extLst>
          </p:cNvPr>
          <p:cNvSpPr/>
          <p:nvPr>
            <p:custDataLst>
              <p:tags r:id="rId4"/>
            </p:custDataLst>
          </p:nvPr>
        </p:nvSpPr>
        <p:spPr>
          <a:xfrm>
            <a:off x="5156200" y="1602016"/>
            <a:ext cx="2737510" cy="2737510"/>
          </a:xfrm>
          <a:prstGeom prst="noSmoking">
            <a:avLst>
              <a:gd name="adj" fmla="val 7359"/>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latin typeface="Arial" panose="020B0604020202020204" pitchFamily="34" charset="0"/>
            </a:endParaRPr>
          </a:p>
        </p:txBody>
      </p:sp>
    </p:spTree>
    <p:extLst>
      <p:ext uri="{BB962C8B-B14F-4D97-AF65-F5344CB8AC3E}">
        <p14:creationId xmlns:p14="http://schemas.microsoft.com/office/powerpoint/2010/main" val="2361944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custDataLst>
              <p:tags r:id="rId1"/>
            </p:custDataLst>
          </p:nvPr>
        </p:nvSpPr>
        <p:spPr>
          <a:xfrm>
            <a:off x="495738" y="304800"/>
            <a:ext cx="9058555" cy="952500"/>
          </a:xfrm>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6347797"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custDataLst>
                <p:tags r:id="rId11"/>
              </p:custDataLst>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D6579C4A-CE8E-4B5C-8B66-78146F2B1068}"/>
                </a:ext>
              </a:extLst>
            </p:cNvPr>
            <p:cNvSpPr/>
            <p:nvPr>
              <p:custDataLst>
                <p:tags r:id="rId12"/>
              </p:custDataLst>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9129270-742B-4A55-B9FB-17F6E0660862}"/>
                </a:ext>
              </a:extLst>
            </p:cNvPr>
            <p:cNvSpPr/>
            <p:nvPr>
              <p:custDataLst>
                <p:tags r:id="rId13"/>
              </p:custDataLst>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7" name="Freeform: Shape 16">
              <a:extLst>
                <a:ext uri="{FF2B5EF4-FFF2-40B4-BE49-F238E27FC236}">
                  <a16:creationId xmlns:a16="http://schemas.microsoft.com/office/drawing/2014/main" id="{D480B438-FF35-490D-8E19-8E8B55B06CDA}"/>
                </a:ext>
              </a:extLst>
            </p:cNvPr>
            <p:cNvSpPr/>
            <p:nvPr>
              <p:custDataLst>
                <p:tags r:id="rId14"/>
              </p:custDataLst>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4188511"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custDataLst>
                <p:tags r:id="rId9"/>
              </p:custDataLst>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sp>
          <p:nvSpPr>
            <p:cNvPr id="25" name="Freeform: Shape 24">
              <a:extLst>
                <a:ext uri="{FF2B5EF4-FFF2-40B4-BE49-F238E27FC236}">
                  <a16:creationId xmlns:a16="http://schemas.microsoft.com/office/drawing/2014/main" id="{B5C7FA1A-CDA9-4E62-B3E5-3556993F2435}"/>
                </a:ext>
              </a:extLst>
            </p:cNvPr>
            <p:cNvSpPr/>
            <p:nvPr>
              <p:custDataLst>
                <p:tags r:id="rId10"/>
              </p:custDataLst>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grpSp>
      <p:grpSp>
        <p:nvGrpSpPr>
          <p:cNvPr id="46" name="Group 45">
            <a:extLst>
              <a:ext uri="{FF2B5EF4-FFF2-40B4-BE49-F238E27FC236}">
                <a16:creationId xmlns:a16="http://schemas.microsoft.com/office/drawing/2014/main" id="{A27AC4A3-ECFD-40AD-B5CD-4D314AFE634B}"/>
              </a:ext>
            </a:extLst>
          </p:cNvPr>
          <p:cNvGrpSpPr/>
          <p:nvPr/>
        </p:nvGrpSpPr>
        <p:grpSpPr>
          <a:xfrm>
            <a:off x="1902404" y="2033950"/>
            <a:ext cx="2026125" cy="1977927"/>
            <a:chOff x="635578" y="2033949"/>
            <a:chExt cx="2026125" cy="1977927"/>
          </a:xfrm>
        </p:grpSpPr>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635578"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custDataLst>
                  <p:tags r:id="rId7"/>
                </p:custDataLst>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2" name="Freeform: Shape 11">
                <a:extLst>
                  <a:ext uri="{FF2B5EF4-FFF2-40B4-BE49-F238E27FC236}">
                    <a16:creationId xmlns:a16="http://schemas.microsoft.com/office/drawing/2014/main" id="{EE3017D3-165F-4C2C-BF78-713E08716513}"/>
                  </a:ext>
                </a:extLst>
              </p:cNvPr>
              <p:cNvSpPr/>
              <p:nvPr>
                <p:custDataLst>
                  <p:tags r:id="rId8"/>
                </p:custDataLst>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9" name="Cross 38">
              <a:extLst>
                <a:ext uri="{FF2B5EF4-FFF2-40B4-BE49-F238E27FC236}">
                  <a16:creationId xmlns:a16="http://schemas.microsoft.com/office/drawing/2014/main" id="{F04E08BE-5C16-430D-9BC3-8AB6F9BE2009}"/>
                </a:ext>
              </a:extLst>
            </p:cNvPr>
            <p:cNvSpPr/>
            <p:nvPr>
              <p:custDataLst>
                <p:tags r:id="rId6"/>
              </p:custDataLst>
            </p:nvPr>
          </p:nvSpPr>
          <p:spPr>
            <a:xfrm rot="2626093">
              <a:off x="1800058" y="3150231"/>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sp>
        <p:nvSpPr>
          <p:cNvPr id="48" name="TextBox 47">
            <a:extLst>
              <a:ext uri="{FF2B5EF4-FFF2-40B4-BE49-F238E27FC236}">
                <a16:creationId xmlns:a16="http://schemas.microsoft.com/office/drawing/2014/main" id="{1D38C346-93E1-41FE-A8C2-DA43419A220F}"/>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Unpaid Leave </a:t>
            </a:r>
          </a:p>
          <a:p>
            <a:pPr algn="ctr"/>
            <a:r>
              <a:rPr lang="en-US" dirty="0">
                <a:solidFill>
                  <a:srgbClr val="717175"/>
                </a:solidFill>
                <a:latin typeface="Arial" panose="020B0604020202020204" pitchFamily="34" charset="0"/>
              </a:rPr>
              <a:t>Permitted with </a:t>
            </a:r>
          </a:p>
          <a:p>
            <a:pPr algn="ctr"/>
            <a:r>
              <a:rPr lang="en-US" dirty="0">
                <a:solidFill>
                  <a:srgbClr val="717175"/>
                </a:solidFill>
                <a:latin typeface="Arial" panose="020B0604020202020204" pitchFamily="34" charset="0"/>
              </a:rPr>
              <a:t>Advance Notice</a:t>
            </a:r>
          </a:p>
        </p:txBody>
      </p:sp>
      <p:sp>
        <p:nvSpPr>
          <p:cNvPr id="49" name="TextBox 48">
            <a:extLst>
              <a:ext uri="{FF2B5EF4-FFF2-40B4-BE49-F238E27FC236}">
                <a16:creationId xmlns:a16="http://schemas.microsoft.com/office/drawing/2014/main" id="{CC359DD2-EC2C-47C3-99BF-C091400C4062}"/>
              </a:ext>
            </a:extLst>
          </p:cNvPr>
          <p:cNvSpPr txBox="1"/>
          <p:nvPr>
            <p:custDataLst>
              <p:tags r:id="rId3"/>
            </p:custDataLst>
          </p:nvPr>
        </p:nvSpPr>
        <p:spPr>
          <a:xfrm>
            <a:off x="3884867" y="3920589"/>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Coverage for </a:t>
            </a:r>
          </a:p>
          <a:p>
            <a:pPr algn="ctr"/>
            <a:r>
              <a:rPr lang="en-US" dirty="0">
                <a:solidFill>
                  <a:srgbClr val="717175"/>
                </a:solidFill>
                <a:latin typeface="Arial" panose="020B0604020202020204" pitchFamily="34" charset="0"/>
              </a:rPr>
              <a:t>Up to </a:t>
            </a:r>
          </a:p>
          <a:p>
            <a:pPr algn="ctr"/>
            <a:r>
              <a:rPr lang="en-US" dirty="0">
                <a:solidFill>
                  <a:srgbClr val="717175"/>
                </a:solidFill>
                <a:latin typeface="Arial" panose="020B0604020202020204" pitchFamily="34" charset="0"/>
              </a:rPr>
              <a:t>30 Days</a:t>
            </a:r>
          </a:p>
        </p:txBody>
      </p:sp>
      <p:sp>
        <p:nvSpPr>
          <p:cNvPr id="50" name="TextBox 49">
            <a:extLst>
              <a:ext uri="{FF2B5EF4-FFF2-40B4-BE49-F238E27FC236}">
                <a16:creationId xmlns:a16="http://schemas.microsoft.com/office/drawing/2014/main" id="{E9041C1C-7BA7-467E-9665-D0346E88451F}"/>
              </a:ext>
            </a:extLst>
          </p:cNvPr>
          <p:cNvSpPr txBox="1"/>
          <p:nvPr>
            <p:custDataLst>
              <p:tags r:id="rId4"/>
            </p:custDataLst>
          </p:nvPr>
        </p:nvSpPr>
        <p:spPr>
          <a:xfrm>
            <a:off x="6040423" y="3918652"/>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Notify in Advance with Reason, Length, </a:t>
            </a:r>
          </a:p>
          <a:p>
            <a:pPr algn="ctr"/>
            <a:r>
              <a:rPr lang="en-US" dirty="0">
                <a:solidFill>
                  <a:srgbClr val="717175"/>
                </a:solidFill>
                <a:latin typeface="Arial" panose="020B0604020202020204" pitchFamily="34" charset="0"/>
              </a:rPr>
              <a:t>and Documents</a:t>
            </a:r>
          </a:p>
        </p:txBody>
      </p:sp>
      <p:sp>
        <p:nvSpPr>
          <p:cNvPr id="47" name="Rectangle 46">
            <a:extLst>
              <a:ext uri="{FF2B5EF4-FFF2-40B4-BE49-F238E27FC236}">
                <a16:creationId xmlns:a16="http://schemas.microsoft.com/office/drawing/2014/main" id="{394B8FBE-D535-49B3-9B6A-4FF282063E30}"/>
              </a:ext>
            </a:extLst>
          </p:cNvPr>
          <p:cNvSpPr/>
          <p:nvPr>
            <p:custDataLst>
              <p:tags r:id="rId5"/>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965462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custDataLst>
              <p:tags r:id="rId1"/>
            </p:custDataLst>
          </p:nvPr>
        </p:nvSpPr>
        <p:spPr>
          <a:xfrm>
            <a:off x="495738" y="304800"/>
            <a:ext cx="9058555" cy="952500"/>
          </a:xfrm>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6347797"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custDataLst>
                <p:tags r:id="rId11"/>
              </p:custDataLst>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D6579C4A-CE8E-4B5C-8B66-78146F2B1068}"/>
                </a:ext>
              </a:extLst>
            </p:cNvPr>
            <p:cNvSpPr/>
            <p:nvPr>
              <p:custDataLst>
                <p:tags r:id="rId12"/>
              </p:custDataLst>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9129270-742B-4A55-B9FB-17F6E0660862}"/>
                </a:ext>
              </a:extLst>
            </p:cNvPr>
            <p:cNvSpPr/>
            <p:nvPr>
              <p:custDataLst>
                <p:tags r:id="rId13"/>
              </p:custDataLst>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7" name="Freeform: Shape 16">
              <a:extLst>
                <a:ext uri="{FF2B5EF4-FFF2-40B4-BE49-F238E27FC236}">
                  <a16:creationId xmlns:a16="http://schemas.microsoft.com/office/drawing/2014/main" id="{D480B438-FF35-490D-8E19-8E8B55B06CDA}"/>
                </a:ext>
              </a:extLst>
            </p:cNvPr>
            <p:cNvSpPr/>
            <p:nvPr>
              <p:custDataLst>
                <p:tags r:id="rId14"/>
              </p:custDataLst>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4188511"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custDataLst>
                <p:tags r:id="rId9"/>
              </p:custDataLst>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sp>
          <p:nvSpPr>
            <p:cNvPr id="25" name="Freeform: Shape 24">
              <a:extLst>
                <a:ext uri="{FF2B5EF4-FFF2-40B4-BE49-F238E27FC236}">
                  <a16:creationId xmlns:a16="http://schemas.microsoft.com/office/drawing/2014/main" id="{B5C7FA1A-CDA9-4E62-B3E5-3556993F2435}"/>
                </a:ext>
              </a:extLst>
            </p:cNvPr>
            <p:cNvSpPr/>
            <p:nvPr>
              <p:custDataLst>
                <p:tags r:id="rId10"/>
              </p:custDataLst>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grpSp>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1902403"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custDataLst>
                <p:tags r:id="rId7"/>
              </p:custDataLst>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2" name="Freeform: Shape 11">
              <a:extLst>
                <a:ext uri="{FF2B5EF4-FFF2-40B4-BE49-F238E27FC236}">
                  <a16:creationId xmlns:a16="http://schemas.microsoft.com/office/drawing/2014/main" id="{EE3017D3-165F-4C2C-BF78-713E08716513}"/>
                </a:ext>
              </a:extLst>
            </p:cNvPr>
            <p:cNvSpPr/>
            <p:nvPr>
              <p:custDataLst>
                <p:tags r:id="rId8"/>
              </p:custDataLst>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TextBox 47">
            <a:extLst>
              <a:ext uri="{FF2B5EF4-FFF2-40B4-BE49-F238E27FC236}">
                <a16:creationId xmlns:a16="http://schemas.microsoft.com/office/drawing/2014/main" id="{1D38C346-93E1-41FE-A8C2-DA43419A220F}"/>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Unpaid Leave </a:t>
            </a:r>
          </a:p>
          <a:p>
            <a:pPr algn="ctr"/>
            <a:r>
              <a:rPr lang="en-US" dirty="0">
                <a:solidFill>
                  <a:srgbClr val="717175"/>
                </a:solidFill>
                <a:latin typeface="Arial" panose="020B0604020202020204" pitchFamily="34" charset="0"/>
              </a:rPr>
              <a:t>Permitted with </a:t>
            </a:r>
          </a:p>
          <a:p>
            <a:pPr algn="ctr"/>
            <a:r>
              <a:rPr lang="en-US" dirty="0">
                <a:solidFill>
                  <a:srgbClr val="717175"/>
                </a:solidFill>
                <a:latin typeface="Arial" panose="020B0604020202020204" pitchFamily="34" charset="0"/>
              </a:rPr>
              <a:t>Advance Notice</a:t>
            </a:r>
          </a:p>
        </p:txBody>
      </p:sp>
      <p:sp>
        <p:nvSpPr>
          <p:cNvPr id="49" name="TextBox 48">
            <a:extLst>
              <a:ext uri="{FF2B5EF4-FFF2-40B4-BE49-F238E27FC236}">
                <a16:creationId xmlns:a16="http://schemas.microsoft.com/office/drawing/2014/main" id="{CC359DD2-EC2C-47C3-99BF-C091400C4062}"/>
              </a:ext>
            </a:extLst>
          </p:cNvPr>
          <p:cNvSpPr txBox="1"/>
          <p:nvPr>
            <p:custDataLst>
              <p:tags r:id="rId3"/>
            </p:custDataLst>
          </p:nvPr>
        </p:nvSpPr>
        <p:spPr>
          <a:xfrm>
            <a:off x="3884867" y="3920589"/>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Coverage for </a:t>
            </a:r>
          </a:p>
          <a:p>
            <a:pPr algn="ctr"/>
            <a:r>
              <a:rPr lang="en-US" dirty="0">
                <a:solidFill>
                  <a:srgbClr val="717175"/>
                </a:solidFill>
                <a:latin typeface="Arial" panose="020B0604020202020204" pitchFamily="34" charset="0"/>
              </a:rPr>
              <a:t>Up to </a:t>
            </a:r>
          </a:p>
          <a:p>
            <a:pPr algn="ctr"/>
            <a:r>
              <a:rPr lang="en-US" dirty="0">
                <a:solidFill>
                  <a:srgbClr val="717175"/>
                </a:solidFill>
                <a:latin typeface="Arial" panose="020B0604020202020204" pitchFamily="34" charset="0"/>
              </a:rPr>
              <a:t>30 Days</a:t>
            </a:r>
          </a:p>
        </p:txBody>
      </p:sp>
      <p:sp>
        <p:nvSpPr>
          <p:cNvPr id="50" name="TextBox 49">
            <a:extLst>
              <a:ext uri="{FF2B5EF4-FFF2-40B4-BE49-F238E27FC236}">
                <a16:creationId xmlns:a16="http://schemas.microsoft.com/office/drawing/2014/main" id="{E9041C1C-7BA7-467E-9665-D0346E88451F}"/>
              </a:ext>
            </a:extLst>
          </p:cNvPr>
          <p:cNvSpPr txBox="1"/>
          <p:nvPr>
            <p:custDataLst>
              <p:tags r:id="rId4"/>
            </p:custDataLst>
          </p:nvPr>
        </p:nvSpPr>
        <p:spPr>
          <a:xfrm>
            <a:off x="6040423" y="3918652"/>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Notify in Advance with Reason, Length, </a:t>
            </a:r>
          </a:p>
          <a:p>
            <a:pPr algn="ctr"/>
            <a:r>
              <a:rPr lang="en-US" dirty="0">
                <a:solidFill>
                  <a:srgbClr val="717175"/>
                </a:solidFill>
                <a:latin typeface="Arial" panose="020B0604020202020204" pitchFamily="34" charset="0"/>
              </a:rPr>
              <a:t>and Documents</a:t>
            </a:r>
          </a:p>
        </p:txBody>
      </p:sp>
      <p:sp>
        <p:nvSpPr>
          <p:cNvPr id="47" name="Rectangle 46">
            <a:extLst>
              <a:ext uri="{FF2B5EF4-FFF2-40B4-BE49-F238E27FC236}">
                <a16:creationId xmlns:a16="http://schemas.microsoft.com/office/drawing/2014/main" id="{394B8FBE-D535-49B3-9B6A-4FF282063E30}"/>
              </a:ext>
            </a:extLst>
          </p:cNvPr>
          <p:cNvSpPr/>
          <p:nvPr>
            <p:custDataLst>
              <p:tags r:id="rId5"/>
            </p:custDataLst>
          </p:nvPr>
        </p:nvSpPr>
        <p:spPr>
          <a:xfrm>
            <a:off x="6079454" y="1562100"/>
            <a:ext cx="2359062"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18" name="Cross 17">
            <a:extLst>
              <a:ext uri="{FF2B5EF4-FFF2-40B4-BE49-F238E27FC236}">
                <a16:creationId xmlns:a16="http://schemas.microsoft.com/office/drawing/2014/main" id="{DF9C836E-0806-48F3-B5D0-D9E80FE8E85C}"/>
              </a:ext>
            </a:extLst>
          </p:cNvPr>
          <p:cNvSpPr/>
          <p:nvPr>
            <p:custDataLst>
              <p:tags r:id="rId6"/>
            </p:custDataLst>
          </p:nvPr>
        </p:nvSpPr>
        <p:spPr>
          <a:xfrm rot="2626093">
            <a:off x="3066884" y="3150232"/>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9144048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ARTICULATE_SLIDE_COUNT" val="26"/>
  <p:tag name="ARTICULATE_DESIGN_ID_DEFAULT THEME" val="oeRetQF1"/>
  <p:tag name="MMPROD_UIDATA" val="&lt;database version=&quot;11.0&quot;&gt;&lt;object type=&quot;1&quot; unique_id=&quot;10001&quot;&gt;&lt;object type=&quot;8&quot; unique_id=&quot;10002&quot;&gt;&lt;/object&gt;&lt;object type=&quot;2&quot; unique_id=&quot;10003&quot;&gt;&lt;object type=&quot;3&quot; unique_id=&quot;10736&quot;&gt;&lt;property id=&quot;20148&quot; value=&quot;5&quot;/&gt;&lt;property id=&quot;20300&quot; value=&quot;Slide 1 - &amp;quot;POLICIES &amp;amp; PROCEDURES&amp;quot;&quot;/&gt;&lt;property id=&quot;20307&quot; value=&quot;281&quot;/&gt;&lt;/object&gt;&lt;object type=&quot;3&quot; unique_id=&quot;10737&quot;&gt;&lt;property id=&quot;20148&quot; value=&quot;5&quot;/&gt;&lt;property id=&quot;20300&quot; value=&quot;Slide 2 - &amp;quot;OUR MISSION&amp;quot;&quot;/&gt;&lt;property id=&quot;20307&quot; value=&quot;282&quot;/&gt;&lt;/object&gt;&lt;object type=&quot;3&quot; unique_id=&quot;10738&quot;&gt;&lt;property id=&quot;20148&quot; value=&quot;5&quot;/&gt;&lt;property id=&quot;20300&quot; value=&quot;Slide 3 - &amp;quot;ELECTRONIC COMMUNICATIONS&amp;quot;&quot;/&gt;&lt;property id=&quot;20307&quot; value=&quot;285&quot;/&gt;&lt;/object&gt;&lt;object type=&quot;3&quot; unique_id=&quot;10739&quot;&gt;&lt;property id=&quot;20148&quot; value=&quot;5&quot;/&gt;&lt;property id=&quot;20300&quot; value=&quot;Slide 4 - &amp;quot;ELECTRONIC COMMUNICATIONS&amp;quot;&quot;/&gt;&lt;property id=&quot;20307&quot; value=&quot;286&quot;/&gt;&lt;/object&gt;&lt;object type=&quot;3&quot; unique_id=&quot;10740&quot;&gt;&lt;property id=&quot;20148&quot; value=&quot;5&quot;/&gt;&lt;property id=&quot;20300&quot; value=&quot;Slide 5 - &amp;quot;ELECTRONIC COMMUNICATIONS&amp;quot;&quot;/&gt;&lt;property id=&quot;20307&quot; value=&quot;287&quot;/&gt;&lt;/object&gt;&lt;object type=&quot;3&quot; unique_id=&quot;10741&quot;&gt;&lt;property id=&quot;20148&quot; value=&quot;5&quot;/&gt;&lt;property id=&quot;20300&quot; value=&quot;Slide 6 - &amp;quot;DRUGS &amp;amp; ALCOHOL POLICY&amp;quot;&quot;/&gt;&lt;property id=&quot;20307&quot; value=&quot;283&quot;/&gt;&lt;/object&gt;&lt;object type=&quot;3&quot; unique_id=&quot;10742&quot;&gt;&lt;property id=&quot;20148&quot; value=&quot;5&quot;/&gt;&lt;property id=&quot;20300&quot; value=&quot;Slide 7 - &amp;quot;DRUGS &amp;amp; ALCOHOL POLICY&amp;quot;&quot;/&gt;&lt;property id=&quot;20307&quot; value=&quot;284&quot;/&gt;&lt;/object&gt;&lt;object type=&quot;3&quot; unique_id=&quot;10743&quot;&gt;&lt;property id=&quot;20148&quot; value=&quot;5&quot;/&gt;&lt;property id=&quot;20300&quot; value=&quot;Slide 8 - &amp;quot;ABSENTEE POLICY&amp;quot;&quot;/&gt;&lt;property id=&quot;20307&quot; value=&quot;288&quot;/&gt;&lt;/object&gt;&lt;object type=&quot;3&quot; unique_id=&quot;10744&quot;&gt;&lt;property id=&quot;20148&quot; value=&quot;5&quot;/&gt;&lt;property id=&quot;20300&quot; value=&quot;Slide 9 - &amp;quot;ABSENTEE POLICY&amp;quot;&quot;/&gt;&lt;property id=&quot;20307&quot; value=&quot;289&quot;/&gt;&lt;/object&gt;&lt;object type=&quot;3&quot; unique_id=&quot;10745&quot;&gt;&lt;property id=&quot;20148&quot; value=&quot;5&quot;/&gt;&lt;property id=&quot;20300&quot; value=&quot;Slide 10 - &amp;quot;ABSENTEE POLICY&amp;quot;&quot;/&gt;&lt;property id=&quot;20307&quot; value=&quot;290&quot;/&gt;&lt;/object&gt;&lt;object type=&quot;3&quot; unique_id=&quot;10746&quot;&gt;&lt;property id=&quot;20148&quot; value=&quot;5&quot;/&gt;&lt;property id=&quot;20300&quot; value=&quot;Slide 11 - &amp;quot;OVERTIME POLICY&amp;quot;&quot;/&gt;&lt;property id=&quot;20307&quot; value=&quot;291&quot;/&gt;&lt;/object&gt;&lt;object type=&quot;3&quot; unique_id=&quot;10747&quot;&gt;&lt;property id=&quot;20148&quot; value=&quot;5&quot;/&gt;&lt;property id=&quot;20300&quot; value=&quot;Slide 12 - &amp;quot;OVERTIME POLICY&amp;quot;&quot;/&gt;&lt;property id=&quot;20307&quot; value=&quot;292&quot;/&gt;&lt;/object&gt;&lt;object type=&quot;3&quot; unique_id=&quot;10748&quot;&gt;&lt;property id=&quot;20148&quot; value=&quot;5&quot;/&gt;&lt;property id=&quot;20300&quot; value=&quot;Slide 13 - &amp;quot;OVERTIME POLICY&amp;quot;&quot;/&gt;&lt;property id=&quot;20307&quot; value=&quot;293&quot;/&gt;&lt;/object&gt;&lt;object type=&quot;3&quot; unique_id=&quot;10749&quot;&gt;&lt;property id=&quot;20148&quot; value=&quot;5&quot;/&gt;&lt;property id=&quot;20300&quot; value=&quot;Slide 14 - &amp;quot;PAYROLL POLICY&amp;quot;&quot;/&gt;&lt;property id=&quot;20307&quot; value=&quot;294&quot;/&gt;&lt;/object&gt;&lt;object type=&quot;3&quot; unique_id=&quot;10750&quot;&gt;&lt;property id=&quot;20148&quot; value=&quot;5&quot;/&gt;&lt;property id=&quot;20300&quot; value=&quot;Slide 15 - &amp;quot;PAYROLL POLICY&amp;quot;&quot;/&gt;&lt;property id=&quot;20307&quot; value=&quot;295&quot;/&gt;&lt;/object&gt;&lt;object type=&quot;3&quot; unique_id=&quot;10751&quot;&gt;&lt;property id=&quot;20148&quot; value=&quot;5&quot;/&gt;&lt;property id=&quot;20300&quot; value=&quot;Slide 16 - &amp;quot;PAYROLL POLICY&amp;quot;&quot;/&gt;&lt;property id=&quot;20307&quot; value=&quot;296&quot;/&gt;&lt;/object&gt;&lt;object type=&quot;3&quot; unique_id=&quot;10752&quot;&gt;&lt;property id=&quot;20148&quot; value=&quot;5&quot;/&gt;&lt;property id=&quot;20300&quot; value=&quot;Slide 17 - &amp;quot;SPECIAL BENEFITS&amp;quot;&quot;/&gt;&lt;property id=&quot;20307&quot; value=&quot;297&quot;/&gt;&lt;/object&gt;&lt;object type=&quot;3&quot; unique_id=&quot;10753&quot;&gt;&lt;property id=&quot;20148&quot; value=&quot;5&quot;/&gt;&lt;property id=&quot;20300&quot; value=&quot;Slide 18 - &amp;quot;SPECIAL BENEFITS&amp;quot;&quot;/&gt;&lt;property id=&quot;20307&quot; value=&quot;298&quot;/&gt;&lt;/object&gt;&lt;object type=&quot;3&quot; unique_id=&quot;10754&quot;&gt;&lt;property id=&quot;20148&quot; value=&quot;5&quot;/&gt;&lt;property id=&quot;20300&quot; value=&quot;Slide 19 - &amp;quot;SPECIAL BENEFITS&amp;quot;&quot;/&gt;&lt;property id=&quot;20307&quot; value=&quot;299&quot;/&gt;&lt;/object&gt;&lt;object type=&quot;3&quot; unique_id=&quot;10755&quot;&gt;&lt;property id=&quot;20148&quot; value=&quot;5&quot;/&gt;&lt;property id=&quot;20300&quot; value=&quot;Slide 20 - &amp;quot;TERMINATION POLICY&amp;quot;&quot;/&gt;&lt;property id=&quot;20307&quot; value=&quot;300&quot;/&gt;&lt;/object&gt;&lt;object type=&quot;3&quot; unique_id=&quot;10756&quot;&gt;&lt;property id=&quot;20148&quot; value=&quot;5&quot;/&gt;&lt;property id=&quot;20300&quot; value=&quot;Slide 21 - &amp;quot;TERMINATION POLICY&amp;quot;&quot;/&gt;&lt;property id=&quot;20307&quot; value=&quot;301&quot;/&gt;&lt;/object&gt;&lt;object type=&quot;3&quot; unique_id=&quot;10757&quot;&gt;&lt;property id=&quot;20148&quot; value=&quot;5&quot;/&gt;&lt;property id=&quot;20300&quot; value=&quot;Slide 22 - &amp;quot;TERMINATION POLICY&amp;quot;&quot;/&gt;&lt;property id=&quot;20307&quot; value=&quot;302&quot;/&gt;&lt;/object&gt;&lt;object type=&quot;3&quot; unique_id=&quot;10758&quot;&gt;&lt;property id=&quot;20148&quot; value=&quot;5&quot;/&gt;&lt;property id=&quot;20300&quot; value=&quot;Slide 23 - &amp;quot;LEAVE &amp;amp; VACATION&amp;quot;&quot;/&gt;&lt;property id=&quot;20307&quot; value=&quot;305&quot;/&gt;&lt;/object&gt;&lt;object type=&quot;3&quot; unique_id=&quot;10759&quot;&gt;&lt;property id=&quot;20148&quot; value=&quot;5&quot;/&gt;&lt;property id=&quot;20300&quot; value=&quot;Slide 24 - &amp;quot;LEAVE &amp;amp; VACATION&amp;quot;&quot;/&gt;&lt;property id=&quot;20307&quot; value=&quot;304&quot;/&gt;&lt;/object&gt;&lt;object type=&quot;3&quot; unique_id=&quot;10760&quot;&gt;&lt;property id=&quot;20148&quot; value=&quot;5&quot;/&gt;&lt;property id=&quot;20300&quot; value=&quot;Slide 25 - &amp;quot;LEAVE &amp;amp; VACATION&amp;quot;&quot;/&gt;&lt;property id=&quot;20307&quot; value=&quot;306&quot;/&gt;&lt;/object&gt;&lt;object type=&quot;3&quot; unique_id=&quot;10761&quot;&gt;&lt;property id=&quot;20148&quot; value=&quot;5&quot;/&gt;&lt;property id=&quot;20300&quot; value=&quot;Slide 26 - &amp;quot;THANK YOU!&amp;quot;&quot;/&gt;&lt;property id=&quot;20307&quot; value=&quot;307&quot;/&gt;&lt;/object&gt;&lt;/object&gt;&lt;/object&gt;&lt;/database&gt;"/>
  <p:tag name="ARTICULATE_PROJECT_OPEN" val="0"/>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DFAAB8EE-734C-4DCB-8999-E5E11D2BE368}&quot;/&gt;&lt;isInvalidForFieldText val=&quot;0&quot;/&gt;&lt;Image&gt;&lt;filename val=&quot;C:\Users\Kevin Siegel\AppData\Local\Temp\CP973229747328Session\CPTrustFolder973229747343\PPTImport973230006453\data\asimages\{DFAAB8EE-734C-4DCB-8999-E5E11D2BE368}_7.png&quot;/&gt;&lt;left val=&quot;25&quot;/&gt;&lt;top val=&quot;28&quot;/&gt;&lt;width val=&quot;978&quot;/&gt;&lt;height val=&quot;124&quot;/&gt;&lt;hasText val=&quot;1&quot;/&gt;&lt;/Image&gt;&lt;/ThreeDShapeInfo&gt;"/>
</p:tagLst>
</file>

<file path=ppt/tags/tag103.xml><?xml version="1.0" encoding="utf-8"?>
<p:tagLst xmlns:a="http://schemas.openxmlformats.org/drawingml/2006/main" xmlns:r="http://schemas.openxmlformats.org/officeDocument/2006/relationships" xmlns:p="http://schemas.openxmlformats.org/presentationml/2006/main">
  <p:tag name="HTML_SHAPEINFO" val="&lt;ThreeDShapeInfo&gt;&lt;uuid val=&quot;{74812044-34D1-454C-A390-151CB9DC9C6C}&quot;/&gt;&lt;isInvalidForFieldText val=&quot;0&quot;/&gt;&lt;Image&gt;&lt;filename val=&quot;C:\Users\Kevin Siegel\AppData\Local\Temp\CP973229747328Session\CPTrustFolder973229747343\PPTImport973230006453\data\asimages\{74812044-34D1-454C-A390-151CB9DC9C6C}_7.png&quot;/&gt;&lt;left val=&quot;235&quot;/&gt;&lt;top val=&quot;184&quot;/&gt;&lt;width val=&quot;285&quot;/&gt;&lt;height val=&quot;333&quot;/&gt;&lt;hasText val=&quot;1&quot;/&gt;&lt;/Image&gt;&lt;/ThreeDShapeInfo&gt;"/>
</p:tagLst>
</file>

<file path=ppt/tags/tag104.xml><?xml version="1.0" encoding="utf-8"?>
<p:tagLst xmlns:a="http://schemas.openxmlformats.org/drawingml/2006/main" xmlns:r="http://schemas.openxmlformats.org/officeDocument/2006/relationships" xmlns:p="http://schemas.openxmlformats.org/presentationml/2006/main">
  <p:tag name="HTML_SHAPEINFO" val="&lt;ThreeDShapeInfo&gt;&lt;uuid val=&quot;{91B2910F-B92D-4BAB-9CC2-E0FB0232780D}&quot;/&gt;&lt;isInvalidForFieldText val=&quot;0&quot;/&gt;&lt;Image&gt;&lt;filename val=&quot;C:\Users\Kevin Siegel\AppData\Local\Temp\CP973229747328Session\CPTrustFolder973229747343\PPTImport973230006453\data\asimages\{91B2910F-B92D-4BAB-9CC2-E0FB0232780D}_7.png&quot;/&gt;&lt;left val=&quot;547&quot;/&gt;&lt;top val=&quot;231&quot;/&gt;&lt;width val=&quot;282&quot;/&gt;&lt;height val=&quot;287&quot;/&gt;&lt;hasText val=&quot;1&quot;/&gt;&lt;/Image&gt;&lt;/ThreeDShapeInfo&gt;"/>
</p:tagLst>
</file>

<file path=ppt/tags/tag1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 name="HTML_AUTOSHAPE_INFO" val="&lt;ThreeDShapeInfo&gt;&lt;uuid val=&quot;{C4639683-FF47-4713-8F0E-F8FDF8D39015}&quot;/&gt;&lt;isInvalidForFieldText val=&quot;1&quot;/&gt;&lt;Image&gt;&lt;filename val=&quot;C:\Users\Kevin Siegel\AppData\Local\Temp\CP973229747328Session\CPTrustFolder973229747343\PPTImport973230006453\data\asimages\{C4639683-FF47-4713-8F0E-F8FDF8D39015}_7_S.png&quot;/&gt;&lt;left val=&quot;540&quot;/&gt;&lt;top val=&quot;167&quot;/&gt;&lt;width val=&quot;288&quot;/&gt;&lt;height val=&quot;288&quot;/&gt;&lt;hasText val=&quot;0&quot;/&gt;&lt;/Image&gt;&lt;Image&gt;&lt;filename val=&quot;C:\Users\Kevin Siegel\AppData\Local\Temp\CP973229747328Session\CPTrustFolder973229747343\PPTImport973230006453\data\asimages\{C4639683-FF47-4713-8F0E-F8FDF8D39015}_7_T.png&quot;/&gt;&lt;left val=&quot;540&quot;/&gt;&lt;top val=&quot;167&quot;/&gt;&lt;width val=&quot;288&quot;/&gt;&lt;height val=&quot;288&quot;/&gt;&lt;hasText val=&quot;1&quot;/&gt;&lt;/Image&gt;&lt;/ThreeDShapeInfo&gt;"/>
</p:tagLst>
</file>

<file path=ppt/tags/tag1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1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Lst>
</file>

<file path=ppt/tags/tag1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5A4EDF9E-E1FF-4A6B-AD04-12EA1CE53A5D}&quot;/&gt;&lt;isInvalidForFieldText val=&quot;0&quot;/&gt;&lt;Image&gt;&lt;filename val=&quot;C:\Users\Kevin Siegel\AppData\Local\Temp\CP973229747328Session\CPTrustFolder973229747343\PPTImport973230006453\data\asimages\{5A4EDF9E-E1FF-4A6B-AD04-12EA1CE53A5D}_8.png&quot;/&gt;&lt;left val=&quot;25&quot;/&gt;&lt;top val=&quot;28&quot;/&gt;&lt;width val=&quot;978&quot;/&gt;&lt;height val=&quot;124&quot;/&gt;&lt;hasText val=&quot;1&quot;/&gt;&lt;/Image&gt;&lt;/ThreeDShapeInfo&gt;"/>
</p:tagLst>
</file>

<file path=ppt/tags/tag1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6&quot;/&gt;&lt;lineCharCount val=&quot;14&quot;/&gt;&lt;/TableIndex&gt;&lt;/ShapeTextInfo&gt;"/>
  <p:tag name="HTML_SHAPEINFO" val="&lt;ThreeDShapeInfo&gt;&lt;uuid val=&quot;{7B188853-207B-4328-84A0-3A37AF7F985D}&quot;/&gt;&lt;isInvalidForFieldText val=&quot;0&quot;/&gt;&lt;Image&gt;&lt;filename val=&quot;C:\Users\Kevin Siegel\AppData\Local\Temp\CP973229747328Session\CPTrustFolder973229747343\PPTImport973230006453\data\asimages\{7B188853-207B-4328-84A0-3A37AF7F985D}_8.png&quot;/&gt;&lt;left val=&quot;170&quot;/&gt;&lt;top val=&quot;408&quot;/&gt;&lt;width val=&quot;265&quot;/&gt;&lt;height val=&quot;109&quot;/&gt;&lt;hasText val=&quot;1&quot;/&gt;&lt;/Image&gt;&lt;/ThreeDShapeInfo&gt;"/>
</p:tagLst>
</file>

<file path=ppt/tags/tag1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7&quot;/&gt;&lt;lineCharCount val=&quot;7&quot;/&gt;&lt;/TableIndex&gt;&lt;/ShapeTextInfo&gt;"/>
  <p:tag name="HTML_SHAPEINFO" val="&lt;ThreeDShapeInfo&gt;&lt;uuid val=&quot;{3EA1A452-1BBF-4298-AF1F-76EECEA67DE1}&quot;/&gt;&lt;isInvalidForFieldText val=&quot;0&quot;/&gt;&lt;Image&gt;&lt;filename val=&quot;C:\Users\Kevin Siegel\AppData\Local\Temp\CP973229747328Session\CPTrustFolder973229747343\PPTImport973230006453\data\asimages\{3EA1A452-1BBF-4298-AF1F-76EECEA67DE1}_8.png&quot;/&gt;&lt;left val=&quot;407&quot;/&gt;&lt;top val=&quot;408&quot;/&gt;&lt;width val=&quot;265&quot;/&gt;&lt;height val=&quot;109&quot;/&gt;&lt;hasText val=&quot;1&quot;/&gt;&lt;/Image&gt;&lt;/ThreeDShapeInfo&gt;"/>
</p:tagLst>
</file>

<file path=ppt/tags/tag1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3&quot;/&gt;&lt;lineCharCount val=&quot;17&quot;/&gt;&lt;lineCharCount val=&quot;13&quot;/&gt;&lt;/TableIndex&gt;&lt;/ShapeTextInfo&gt;"/>
  <p:tag name="HTML_SHAPEINFO" val="&lt;ThreeDShapeInfo&gt;&lt;uuid val=&quot;{24A8F062-397D-4B3E-BBEC-CDFAD3FD44E9}&quot;/&gt;&lt;isInvalidForFieldText val=&quot;0&quot;/&gt;&lt;Image&gt;&lt;filename val=&quot;C:\Users\Kevin Siegel\AppData\Local\Temp\CP973229747328Session\CPTrustFolder973229747343\PPTImport973230006453\data\asimages\{24A8F062-397D-4B3E-BBEC-CDFAD3FD44E9}_8.png&quot;/&gt;&lt;left val=&quot;633&quot;/&gt;&lt;top val=&quot;408&quot;/&gt;&lt;width val=&quot;272&quot;/&gt;&lt;height val=&quot;109&quot;/&gt;&lt;hasText val=&quot;1&quot;/&gt;&lt;/Image&gt;&lt;/ThreeDShapeInfo&gt;"/>
</p:tagLst>
</file>

<file path=ppt/tags/tag1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74F0E6C1-D529-4920-9E47-1FA28CD67BFD}&quot;/&gt;&lt;isInvalidForFieldText val=&quot;0&quot;/&gt;&lt;Image&gt;&lt;filename val=&quot;C:\Users\Kevin Siegel\AppData\Local\Temp\CP973229747328Session\CPTrustFolder973229747343\PPTImport973230006453\data\asimages\{74F0E6C1-D529-4920-9E47-1FA28CD67BFD}_9.png&quot;/&gt;&lt;left val=&quot;25&quot;/&gt;&lt;top val=&quot;28&quot;/&gt;&lt;width val=&quot;978&quot;/&gt;&lt;height val=&quot;124&quot;/&gt;&lt;hasText val=&quot;1&quot;/&gt;&lt;/Image&gt;&lt;/ThreeDShapeInfo&gt;"/>
</p:tagLst>
</file>

<file path=ppt/tags/tag1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6&quot;/&gt;&lt;lineCharCount val=&quot;14&quot;/&gt;&lt;/TableIndex&gt;&lt;/ShapeTextInfo&gt;"/>
  <p:tag name="HTML_SHAPEINFO" val="&lt;ThreeDShapeInfo&gt;&lt;uuid val=&quot;{D0E100A9-C633-451D-9A75-F52E118BB8FE}&quot;/&gt;&lt;isInvalidForFieldText val=&quot;0&quot;/&gt;&lt;Image&gt;&lt;filename val=&quot;C:\Users\Kevin Siegel\AppData\Local\Temp\CP973229747328Session\CPTrustFolder973229747343\PPTImport973230006453\data\asimages\{D0E100A9-C633-451D-9A75-F52E118BB8FE}_9.png&quot;/&gt;&lt;left val=&quot;170&quot;/&gt;&lt;top val=&quot;408&quot;/&gt;&lt;width val=&quot;265&quot;/&gt;&lt;height val=&quot;109&quot;/&gt;&lt;hasText val=&quot;1&quot;/&gt;&lt;/Image&gt;&lt;/ThreeDShapeInfo&gt;"/>
</p:tagLst>
</file>

<file path=ppt/tags/tag1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7&quot;/&gt;&lt;lineCharCount val=&quot;7&quot;/&gt;&lt;/TableIndex&gt;&lt;/ShapeTextInfo&gt;"/>
  <p:tag name="HTML_SHAPEINFO" val="&lt;ThreeDShapeInfo&gt;&lt;uuid val=&quot;{B98A353F-D2FA-41D9-AA9C-B9546AA37560}&quot;/&gt;&lt;isInvalidForFieldText val=&quot;0&quot;/&gt;&lt;Image&gt;&lt;filename val=&quot;C:\Users\Kevin Siegel\AppData\Local\Temp\CP973229747328Session\CPTrustFolder973229747343\PPTImport973230006453\data\asimages\{B98A353F-D2FA-41D9-AA9C-B9546AA37560}_9.png&quot;/&gt;&lt;left val=&quot;407&quot;/&gt;&lt;top val=&quot;408&quot;/&gt;&lt;width val=&quot;265&quot;/&gt;&lt;height val=&quot;109&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3&quot;/&gt;&lt;lineCharCount val=&quot;17&quot;/&gt;&lt;lineCharCount val=&quot;13&quot;/&gt;&lt;/TableIndex&gt;&lt;/ShapeTextInfo&gt;"/>
  <p:tag name="HTML_SHAPEINFO" val="&lt;ThreeDShapeInfo&gt;&lt;uuid val=&quot;{60EAF48A-0AB9-420A-99E3-CE4CAEC482D5}&quot;/&gt;&lt;isInvalidForFieldText val=&quot;0&quot;/&gt;&lt;Image&gt;&lt;filename val=&quot;C:\Users\Kevin Siegel\AppData\Local\Temp\CP973229747328Session\CPTrustFolder973229747343\PPTImport973230006453\data\asimages\{60EAF48A-0AB9-420A-99E3-CE4CAEC482D5}_9.png&quot;/&gt;&lt;left val=&quot;633&quot;/&gt;&lt;top val=&quot;408&quot;/&gt;&lt;width val=&quot;272&quot;/&gt;&lt;height val=&quot;109&quot;/&gt;&lt;hasText val=&quot;1&quot;/&gt;&lt;/Image&gt;&lt;/ThreeDShapeInfo&gt;"/>
</p:tagLst>
</file>

<file path=ppt/tags/tag1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EBDF3161-AB23-4973-A071-14D8BFD882A3}&quot;/&gt;&lt;isInvalidForFieldText val=&quot;0&quot;/&gt;&lt;Image&gt;&lt;filename val=&quot;C:\Users\Kevin Siegel\AppData\Local\Temp\CP973229747328Session\CPTrustFolder973229747343\PPTImport973230006453\data\asimages\{EBDF3161-AB23-4973-A071-14D8BFD882A3}_10.png&quot;/&gt;&lt;left val=&quot;25&quot;/&gt;&lt;top val=&quot;28&quot;/&gt;&lt;width val=&quot;978&quot;/&gt;&lt;height val=&quot;124&quot;/&gt;&lt;hasText val=&quot;1&quot;/&gt;&lt;/Image&gt;&lt;/ThreeDShapeInfo&gt;"/>
</p:tagLst>
</file>

<file path=ppt/tags/tag1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6&quot;/&gt;&lt;lineCharCount val=&quot;14&quot;/&gt;&lt;/TableIndex&gt;&lt;/ShapeTextInfo&gt;"/>
  <p:tag name="HTML_SHAPEINFO" val="&lt;ThreeDShapeInfo&gt;&lt;uuid val=&quot;{D7A2FEF2-E23C-41CC-BB8C-6A14E6D18297}&quot;/&gt;&lt;isInvalidForFieldText val=&quot;0&quot;/&gt;&lt;Image&gt;&lt;filename val=&quot;C:\Users\Kevin Siegel\AppData\Local\Temp\CP973229747328Session\CPTrustFolder973229747343\PPTImport973230006453\data\asimages\{D7A2FEF2-E23C-41CC-BB8C-6A14E6D18297}_10.png&quot;/&gt;&lt;left val=&quot;170&quot;/&gt;&lt;top val=&quot;408&quot;/&gt;&lt;width val=&quot;265&quot;/&gt;&lt;height val=&quot;109&quot;/&gt;&lt;hasText val=&quot;1&quot;/&gt;&lt;/Image&gt;&lt;/ThreeDShapeInfo&gt;"/>
</p:tagLst>
</file>

<file path=ppt/tags/tag1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7&quot;/&gt;&lt;lineCharCount val=&quot;7&quot;/&gt;&lt;/TableIndex&gt;&lt;/ShapeTextInfo&gt;"/>
  <p:tag name="HTML_SHAPEINFO" val="&lt;ThreeDShapeInfo&gt;&lt;uuid val=&quot;{6DCDED7D-9A20-4480-B7E4-1D249C43AE11}&quot;/&gt;&lt;isInvalidForFieldText val=&quot;0&quot;/&gt;&lt;Image&gt;&lt;filename val=&quot;C:\Users\Kevin Siegel\AppData\Local\Temp\CP973229747328Session\CPTrustFolder973229747343\PPTImport973230006453\data\asimages\{6DCDED7D-9A20-4480-B7E4-1D249C43AE11}_10.png&quot;/&gt;&lt;left val=&quot;407&quot;/&gt;&lt;top val=&quot;408&quot;/&gt;&lt;width val=&quot;265&quot;/&gt;&lt;height val=&quot;109&quot;/&gt;&lt;hasText val=&quot;1&quot;/&gt;&lt;/Image&gt;&lt;/ThreeDShapeInfo&gt;"/>
</p:tagLst>
</file>

<file path=ppt/tags/tag1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3&quot;/&gt;&lt;lineCharCount val=&quot;17&quot;/&gt;&lt;lineCharCount val=&quot;13&quot;/&gt;&lt;/TableIndex&gt;&lt;/ShapeTextInfo&gt;"/>
  <p:tag name="HTML_SHAPEINFO" val="&lt;ThreeDShapeInfo&gt;&lt;uuid val=&quot;{BF5FABB0-15EA-4FBD-8A5A-333976733C1E}&quot;/&gt;&lt;isInvalidForFieldText val=&quot;0&quot;/&gt;&lt;Image&gt;&lt;filename val=&quot;C:\Users\Kevin Siegel\AppData\Local\Temp\CP973229747328Session\CPTrustFolder973229747343\PPTImport973230006453\data\asimages\{BF5FABB0-15EA-4FBD-8A5A-333976733C1E}_10.png&quot;/&gt;&lt;left val=&quot;633&quot;/&gt;&lt;top val=&quot;408&quot;/&gt;&lt;width val=&quot;272&quot;/&gt;&lt;height val=&quot;109&quot;/&gt;&lt;hasText val=&quot;1&quot;/&gt;&lt;/Image&gt;&lt;/ThreeDShapeInfo&gt;"/>
</p:tagLst>
</file>

<file path=ppt/tags/tag1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Lst>
</file>

<file path=ppt/tags/tag1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F89960D1-A307-4730-B678-338032CCDDCA}&quot;/&gt;&lt;isInvalidForFieldText val=&quot;0&quot;/&gt;&lt;Image&gt;&lt;filename val=&quot;C:\Users\Kevin Siegel\AppData\Local\Temp\CP973229747328Session\CPTrustFolder973229747343\PPTImport973230006453\data\asimages\{F89960D1-A307-4730-B678-338032CCDDCA}_11.png&quot;/&gt;&lt;left val=&quot;25&quot;/&gt;&lt;top val=&quot;28&quot;/&gt;&lt;width val=&quot;978&quot;/&gt;&lt;height val=&quot;124&quot;/&gt;&lt;hasText val=&quot;1&quot;/&gt;&lt;/Image&gt;&lt;/ThreeDShapeInfo&gt;"/>
</p:tagLst>
</file>

<file path=ppt/tags/tag1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7&quot;/&gt;&lt;lineCharCount val=&quot;12&quot;/&gt;&lt;lineCharCount val=&quot;8&quot;/&gt;&lt;/TableIndex&gt;&lt;/ShapeTextInfo&gt;"/>
  <p:tag name="HTML_SHAPEINFO" val="&lt;ThreeDShapeInfo&gt;&lt;uuid val=&quot;{BD1A8DCF-9040-41E1-B01E-1456D5F5AA2D}&quot;/&gt;&lt;isInvalidForFieldText val=&quot;0&quot;/&gt;&lt;Image&gt;&lt;filename val=&quot;C:\Users\Kevin Siegel\AppData\Local\Temp\CP973229747328Session\CPTrustFolder973229747343\PPTImport973230006453\data\asimages\{BD1A8DCF-9040-41E1-B01E-1456D5F5AA2D}_11.png&quot;/&gt;&lt;left val=&quot;170&quot;/&gt;&lt;top val=&quot;408&quot;/&gt;&lt;width val=&quot;265&quot;/&gt;&lt;height val=&quot;109&quot;/&gt;&lt;hasText val=&quot;1&quot;/&gt;&lt;/Image&gt;&lt;/ThreeDShapeInfo&gt;"/>
</p:tagLst>
</file>

<file path=ppt/tags/tag1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5&quot;/&gt;&lt;lineCharCount val=&quot;21&quot;/&gt;&lt;lineCharCount val=&quot;13&quot;/&gt;&lt;/TableIndex&gt;&lt;/ShapeTextInfo&gt;"/>
  <p:tag name="HTML_SHAPEINFO" val="&lt;ThreeDShapeInfo&gt;&lt;uuid val=&quot;{685E6BD9-D082-40C1-A86C-E8E2008377DD}&quot;/&gt;&lt;isInvalidForFieldText val=&quot;0&quot;/&gt;&lt;Image&gt;&lt;filename val=&quot;C:\Users\Kevin Siegel\AppData\Local\Temp\CP973229747328Session\CPTrustFolder973229747343\PPTImport973230006453\data\asimages\{685E6BD9-D082-40C1-A86C-E8E2008377DD}_11.png&quot;/&gt;&lt;left val=&quot;404&quot;/&gt;&lt;top val=&quot;408&quot;/&gt;&lt;width val=&quot;269&quot;/&gt;&lt;height val=&quot;109&quot;/&gt;&lt;hasText val=&quot;1&quot;/&gt;&lt;/Image&gt;&lt;/ThreeDShapeInfo&gt;"/>
</p:tagLst>
</file>

<file path=ppt/tags/tag1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8&quot;/&gt;&lt;lineCharCount val=&quot;9&quot;/&gt;&lt;/TableIndex&gt;&lt;/ShapeTextInfo&gt;"/>
  <p:tag name="HTML_SHAPEINFO" val="&lt;ThreeDShapeInfo&gt;&lt;uuid val=&quot;{574C96CA-E9FD-4EC5-A5E3-BA5C272C133F}&quot;/&gt;&lt;isInvalidForFieldText val=&quot;0&quot;/&gt;&lt;Image&gt;&lt;filename val=&quot;C:\Users\Kevin Siegel\AppData\Local\Temp\CP973229747328Session\CPTrustFolder973229747343\PPTImport973230006453\data\asimages\{574C96CA-E9FD-4EC5-A5E3-BA5C272C133F}_11.png&quot;/&gt;&lt;left val=&quot;630&quot;/&gt;&lt;top val=&quot;408&quot;/&gt;&lt;width val=&quot;265&quot;/&gt;&lt;height val=&quot;109&quot;/&gt;&lt;hasText val=&quot;1&quot;/&gt;&lt;/Image&gt;&lt;/ThreeDShapeInfo&gt;"/>
</p:tagLst>
</file>

<file path=ppt/tags/tag1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0762842C-B183-4A12-829D-387CACCA1466}&quot;/&gt;&lt;isInvalidForFieldText val=&quot;0&quot;/&gt;&lt;Image&gt;&lt;filename val=&quot;C:\Users\Kevin Siegel\AppData\Local\Temp\CP973229747328Session\CPTrustFolder973229747343\PPTImport973230006453\data\asimages\{0762842C-B183-4A12-829D-387CACCA1466}_12.png&quot;/&gt;&lt;left val=&quot;25&quot;/&gt;&lt;top val=&quot;28&quot;/&gt;&lt;width val=&quot;978&quot;/&gt;&lt;height val=&quot;124&quot;/&gt;&lt;hasText val=&quot;1&quot;/&gt;&lt;/Image&gt;&lt;/ThreeDShapeInfo&gt;"/>
</p:tagLst>
</file>

<file path=ppt/tags/tag1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7&quot;/&gt;&lt;lineCharCount val=&quot;12&quot;/&gt;&lt;lineCharCount val=&quot;8&quot;/&gt;&lt;/TableIndex&gt;&lt;/ShapeTextInfo&gt;"/>
  <p:tag name="HTML_SHAPEINFO" val="&lt;ThreeDShapeInfo&gt;&lt;uuid val=&quot;{6901DB79-09D1-4F2E-B574-F377CE62CF71}&quot;/&gt;&lt;isInvalidForFieldText val=&quot;0&quot;/&gt;&lt;Image&gt;&lt;filename val=&quot;C:\Users\Kevin Siegel\AppData\Local\Temp\CP973229747328Session\CPTrustFolder973229747343\PPTImport973230006453\data\asimages\{6901DB79-09D1-4F2E-B574-F377CE62CF71}_12.png&quot;/&gt;&lt;left val=&quot;170&quot;/&gt;&lt;top val=&quot;408&quot;/&gt;&lt;width val=&quot;265&quot;/&gt;&lt;height val=&quot;109&quot;/&gt;&lt;hasText val=&quot;1&quot;/&gt;&lt;/Image&gt;&lt;/ThreeDShapeInfo&gt;"/>
</p:tagLst>
</file>

<file path=ppt/tags/tag1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5&quot;/&gt;&lt;lineCharCount val=&quot;21&quot;/&gt;&lt;lineCharCount val=&quot;13&quot;/&gt;&lt;/TableIndex&gt;&lt;/ShapeTextInfo&gt;"/>
  <p:tag name="HTML_SHAPEINFO" val="&lt;ThreeDShapeInfo&gt;&lt;uuid val=&quot;{1B6EF7EC-0A6D-40FA-9901-FAE40B979153}&quot;/&gt;&lt;isInvalidForFieldText val=&quot;0&quot;/&gt;&lt;Image&gt;&lt;filename val=&quot;C:\Users\Kevin Siegel\AppData\Local\Temp\CP973229747328Session\CPTrustFolder973229747343\PPTImport973230006453\data\asimages\{1B6EF7EC-0A6D-40FA-9901-FAE40B979153}_12.png&quot;/&gt;&lt;left val=&quot;404&quot;/&gt;&lt;top val=&quot;408&quot;/&gt;&lt;width val=&quot;269&quot;/&gt;&lt;height val=&quot;109&quot;/&gt;&lt;hasText val=&quot;1&quot;/&gt;&lt;/Image&gt;&lt;/ThreeDShapeInfo&gt;"/>
</p:tagLst>
</file>

<file path=ppt/tags/tag1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8&quot;/&gt;&lt;lineCharCount val=&quot;9&quot;/&gt;&lt;/TableIndex&gt;&lt;/ShapeTextInfo&gt;"/>
  <p:tag name="HTML_SHAPEINFO" val="&lt;ThreeDShapeInfo&gt;&lt;uuid val=&quot;{ED677E29-748F-4889-A31C-1BAF789E9FD4}&quot;/&gt;&lt;isInvalidForFieldText val=&quot;0&quot;/&gt;&lt;Image&gt;&lt;filename val=&quot;C:\Users\Kevin Siegel\AppData\Local\Temp\CP973229747328Session\CPTrustFolder973229747343\PPTImport973230006453\data\asimages\{ED677E29-748F-4889-A31C-1BAF789E9FD4}_12.png&quot;/&gt;&lt;left val=&quot;630&quot;/&gt;&lt;top val=&quot;408&quot;/&gt;&lt;width val=&quot;265&quot;/&gt;&lt;height val=&quot;109&quot;/&gt;&lt;hasText val=&quot;1&quot;/&gt;&lt;/Image&gt;&lt;/ThreeDShapeInfo&gt;"/>
</p:tagLst>
</file>

<file path=ppt/tags/tag1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Lst>
</file>

<file path=ppt/tags/tag1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4E1377AE-C426-4A14-8ADF-FD789CE14324}&quot;/&gt;&lt;isInvalidForFieldText val=&quot;0&quot;/&gt;&lt;Image&gt;&lt;filename val=&quot;C:\Users\Kevin Siegel\AppData\Local\Temp\CP973229747328Session\CPTrustFolder973229747343\PPTImport973230006453\data\asimages\{4E1377AE-C426-4A14-8ADF-FD789CE14324}_13.png&quot;/&gt;&lt;left val=&quot;25&quot;/&gt;&lt;top val=&quot;28&quot;/&gt;&lt;width val=&quot;978&quot;/&gt;&lt;height val=&quot;124&quot;/&gt;&lt;hasText val=&quot;1&quot;/&gt;&lt;/Image&gt;&lt;/ThreeDShapeInfo&gt;"/>
</p:tagLst>
</file>

<file path=ppt/tags/tag1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7&quot;/&gt;&lt;lineCharCount val=&quot;12&quot;/&gt;&lt;lineCharCount val=&quot;8&quot;/&gt;&lt;/TableIndex&gt;&lt;/ShapeTextInfo&gt;"/>
  <p:tag name="HTML_SHAPEINFO" val="&lt;ThreeDShapeInfo&gt;&lt;uuid val=&quot;{C9E78899-08F2-4A93-9547-21416BFA4D27}&quot;/&gt;&lt;isInvalidForFieldText val=&quot;0&quot;/&gt;&lt;Image&gt;&lt;filename val=&quot;C:\Users\Kevin Siegel\AppData\Local\Temp\CP973229747328Session\CPTrustFolder973229747343\PPTImport973230006453\data\asimages\{C9E78899-08F2-4A93-9547-21416BFA4D27}_13.png&quot;/&gt;&lt;left val=&quot;170&quot;/&gt;&lt;top val=&quot;408&quot;/&gt;&lt;width val=&quot;265&quot;/&gt;&lt;height val=&quot;109&quot;/&gt;&lt;hasText val=&quot;1&quot;/&gt;&lt;/Image&gt;&lt;/ThreeDShapeInfo&gt;"/>
</p:tagLst>
</file>

<file path=ppt/tags/tag1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5&quot;/&gt;&lt;lineCharCount val=&quot;21&quot;/&gt;&lt;lineCharCount val=&quot;13&quot;/&gt;&lt;/TableIndex&gt;&lt;/ShapeTextInfo&gt;"/>
  <p:tag name="HTML_SHAPEINFO" val="&lt;ThreeDShapeInfo&gt;&lt;uuid val=&quot;{703D8C62-C98E-427D-B755-9C6B34C385E5}&quot;/&gt;&lt;isInvalidForFieldText val=&quot;0&quot;/&gt;&lt;Image&gt;&lt;filename val=&quot;C:\Users\Kevin Siegel\AppData\Local\Temp\CP973229747328Session\CPTrustFolder973229747343\PPTImport973230006453\data\asimages\{703D8C62-C98E-427D-B755-9C6B34C385E5}_13.png&quot;/&gt;&lt;left val=&quot;404&quot;/&gt;&lt;top val=&quot;408&quot;/&gt;&lt;width val=&quot;269&quot;/&gt;&lt;height val=&quot;109&quot;/&gt;&lt;hasText val=&quot;1&quot;/&gt;&lt;/Image&gt;&lt;/ThreeDShapeInfo&gt;"/>
</p:tagLst>
</file>

<file path=ppt/tags/tag1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8&quot;/&gt;&lt;lineCharCount val=&quot;9&quot;/&gt;&lt;/TableIndex&gt;&lt;/ShapeTextInfo&gt;"/>
  <p:tag name="HTML_SHAPEINFO" val="&lt;ThreeDShapeInfo&gt;&lt;uuid val=&quot;{BED025D4-A095-4E62-A031-9DF08A54A9DE}&quot;/&gt;&lt;isInvalidForFieldText val=&quot;0&quot;/&gt;&lt;Image&gt;&lt;filename val=&quot;C:\Users\Kevin Siegel\AppData\Local\Temp\CP973229747328Session\CPTrustFolder973229747343\PPTImport973230006453\data\asimages\{BED025D4-A095-4E62-A031-9DF08A54A9DE}_13.png&quot;/&gt;&lt;left val=&quot;630&quot;/&gt;&lt;top val=&quot;408&quot;/&gt;&lt;width val=&quot;265&quot;/&gt;&lt;height val=&quot;109&quot;/&gt;&lt;hasText val=&quot;1&quot;/&gt;&lt;/Image&gt;&lt;/ThreeDShapeInfo&gt;"/>
</p:tagLst>
</file>

<file path=ppt/tags/tag1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1BBF6508-06CA-42E3-90A3-E646693B5231}&quot;/&gt;&lt;isInvalidForFieldText val=&quot;0&quot;/&gt;&lt;Image&gt;&lt;filename val=&quot;C:\Users\Kevin Siegel\AppData\Local\Temp\CP973229747328Session\CPTrustFolder973229747343\PPTImport973230006453\data\asimages\{1BBF6508-06CA-42E3-90A3-E646693B5231}_1.png&quot;/&gt;&lt;left val=&quot;154&quot;/&gt;&lt;top val=&quot;155&quot;/&gt;&lt;width val=&quot;632&quot;/&gt;&lt;height val=&quot;203&quot;/&gt;&lt;hasText val=&quot;1&quot;/&gt;&lt;/Image&gt;&lt;/ThreeDShapeInfo&gt;"/>
</p:tagLst>
</file>

<file path=ppt/tags/tag2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D8696AEA-8899-47E3-84D6-47387D70F5A5}&quot;/&gt;&lt;isInvalidForFieldText val=&quot;0&quot;/&gt;&lt;Image&gt;&lt;filename val=&quot;C:\Users\Kevin Siegel\AppData\Local\Temp\CP973229747328Session\CPTrustFolder973229747343\PPTImport973230006453\data\asimages\{D8696AEA-8899-47E3-84D6-47387D70F5A5}_14.png&quot;/&gt;&lt;left val=&quot;25&quot;/&gt;&lt;top val=&quot;28&quot;/&gt;&lt;width val=&quot;978&quot;/&gt;&lt;height val=&quot;124&quot;/&gt;&lt;hasText val=&quot;1&quot;/&gt;&lt;/Image&gt;&lt;/ThreeDShapeInfo&gt;"/>
</p:tagLst>
</file>

<file path=ppt/tags/tag2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9&quot;/&gt;&lt;/TableIndex&gt;&lt;/ShapeTextInfo&gt;"/>
  <p:tag name="HTML_SHAPEINFO" val="&lt;ThreeDShapeInfo&gt;&lt;uuid val=&quot;{51D6ABEA-04A1-44C4-AB52-F6CDB4F985EB}&quot;/&gt;&lt;isInvalidForFieldText val=&quot;0&quot;/&gt;&lt;Image&gt;&lt;filename val=&quot;C:\Users\Kevin Siegel\AppData\Local\Temp\CP973229747328Session\CPTrustFolder973229747343\PPTImport973230006453\data\asimages\{51D6ABEA-04A1-44C4-AB52-F6CDB4F985EB}_14.png&quot;/&gt;&lt;left val=&quot;170&quot;/&gt;&lt;top val=&quot;408&quot;/&gt;&lt;width val=&quot;265&quot;/&gt;&lt;height val=&quot;80&quot;/&gt;&lt;hasText val=&quot;1&quot;/&gt;&lt;/Image&gt;&lt;/ThreeDShapeInfo&gt;"/>
</p:tagLst>
</file>

<file path=ppt/tags/tag2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3&quot;/&gt;&lt;/TableIndex&gt;&lt;/ShapeTextInfo&gt;"/>
  <p:tag name="HTML_SHAPEINFO" val="&lt;ThreeDShapeInfo&gt;&lt;uuid val=&quot;{5468BB1E-E81B-4672-8528-065A7E70A46E}&quot;/&gt;&lt;isInvalidForFieldText val=&quot;0&quot;/&gt;&lt;Image&gt;&lt;filename val=&quot;C:\Users\Kevin Siegel\AppData\Local\Temp\CP973229747328Session\CPTrustFolder973229747343\PPTImport973230006453\data\asimages\{5468BB1E-E81B-4672-8528-065A7E70A46E}_14.png&quot;/&gt;&lt;left val=&quot;408&quot;/&gt;&lt;top val=&quot;408&quot;/&gt;&lt;width val=&quot;265&quot;/&gt;&lt;height val=&quot;80&quot;/&gt;&lt;hasText val=&quot;1&quot;/&gt;&lt;/Image&gt;&lt;/ThreeDShapeInfo&gt;"/>
</p:tagLst>
</file>

<file path=ppt/tags/tag2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11&quot;/&gt;&lt;/TableIndex&gt;&lt;/ShapeTextInfo&gt;"/>
  <p:tag name="HTML_SHAPEINFO" val="&lt;ThreeDShapeInfo&gt;&lt;uuid val=&quot;{52446960-5CFB-4B0F-A53F-F9EA67CBD9E7}&quot;/&gt;&lt;isInvalidForFieldText val=&quot;0&quot;/&gt;&lt;Image&gt;&lt;filename val=&quot;C:\Users\Kevin Siegel\AppData\Local\Temp\CP973229747328Session\CPTrustFolder973229747343\PPTImport973230006453\data\asimages\{52446960-5CFB-4B0F-A53F-F9EA67CBD9E7}_14.png&quot;/&gt;&lt;left val=&quot;646&quot;/&gt;&lt;top val=&quot;409&quot;/&gt;&lt;width val=&quot;265&quot;/&gt;&lt;height val=&quot;81&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 name="PRESENTER_DUMMYTAG" val="&lt;DummyForForceWrite&gt;&lt;/DummyForForceWrite&gt;"/>
  <p:tag name="HTML_SHAPEINFO" val="&lt;ThreeDShapeInfo&gt;&lt;uuid val=&quot;{1DE246C3-E2B6-4DFB-8EBB-27D63A298FE1}&quot;/&gt;&lt;isInvalidForFieldText val=&quot;0&quot;/&gt;&lt;Image&gt;&lt;filename val=&quot;C:\Users\Kevin Siegel\AppData\Local\Temp\CP973229747328Session\CPTrustFolder973229747343\PPTImport973230006453\data\asimages\{1DE246C3-E2B6-4DFB-8EBB-27D63A298FE1}_1.png&quot;/&gt;&lt;left val=&quot;166&quot;/&gt;&lt;top val=&quot;320&quot;/&gt;&lt;width val=&quot;735&quot;/&gt;&lt;height val=&quot;213&quot;/&gt;&lt;hasText val=&quot;1&quot;/&gt;&lt;/Image&gt;&lt;/ThreeDShapeInfo&gt;"/>
</p:tagLst>
</file>

<file path=ppt/tags/tag2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75C1700D-F440-4037-AB77-C0A1E2A1CEA7}&quot;/&gt;&lt;isInvalidForFieldText val=&quot;0&quot;/&gt;&lt;Image&gt;&lt;filename val=&quot;C:\Users\Kevin Siegel\AppData\Local\Temp\CP973229747328Session\CPTrustFolder973229747343\PPTImport973230006453\data\asimages\{75C1700D-F440-4037-AB77-C0A1E2A1CEA7}_15.png&quot;/&gt;&lt;left val=&quot;25&quot;/&gt;&lt;top val=&quot;28&quot;/&gt;&lt;width val=&quot;978&quot;/&gt;&lt;height val=&quot;124&quot;/&gt;&lt;hasText val=&quot;1&quot;/&gt;&lt;/Image&gt;&lt;/ThreeDShapeInfo&gt;"/>
</p:tagLst>
</file>

<file path=ppt/tags/tag2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9C838377-DA49-4823-A5AF-4ED5D5D799FC}&quot;/&gt;&lt;isInvalidForFieldText val=&quot;0&quot;/&gt;&lt;Image&gt;&lt;filename val=&quot;C:\Users\Kevin Siegel\AppData\Local\Temp\CP973229747328Session\CPTrustFolder973229747343\PPTImport973230006453\data\asimages\{9C838377-DA49-4823-A5AF-4ED5D5D799FC}_2.png&quot;/&gt;&lt;left val=&quot;51&quot;/&gt;&lt;top val=&quot;28&quot;/&gt;&lt;width val=&quot;989&quot;/&gt;&lt;height val=&quot;124&quot;/&gt;&lt;hasText val=&quot;1&quot;/&gt;&lt;/Image&gt;&lt;/ThreeDShapeInfo&gt;"/>
</p:tagLst>
</file>

<file path=ppt/tags/tag2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9&quot;/&gt;&lt;/TableIndex&gt;&lt;/ShapeTextInfo&gt;"/>
  <p:tag name="HTML_SHAPEINFO" val="&lt;ThreeDShapeInfo&gt;&lt;uuid val=&quot;{F2C49D1E-D602-423C-8468-DEDC34A4C5D7}&quot;/&gt;&lt;isInvalidForFieldText val=&quot;0&quot;/&gt;&lt;Image&gt;&lt;filename val=&quot;C:\Users\Kevin Siegel\AppData\Local\Temp\CP973229747328Session\CPTrustFolder973229747343\PPTImport973230006453\data\asimages\{F2C49D1E-D602-423C-8468-DEDC34A4C5D7}_15.png&quot;/&gt;&lt;left val=&quot;170&quot;/&gt;&lt;top val=&quot;408&quot;/&gt;&lt;width val=&quot;265&quot;/&gt;&lt;height val=&quot;80&quot;/&gt;&lt;hasText val=&quot;1&quot;/&gt;&lt;/Image&gt;&lt;/ThreeDShapeInfo&gt;"/>
</p:tagLst>
</file>

<file path=ppt/tags/tag2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3&quot;/&gt;&lt;/TableIndex&gt;&lt;/ShapeTextInfo&gt;"/>
  <p:tag name="HTML_SHAPEINFO" val="&lt;ThreeDShapeInfo&gt;&lt;uuid val=&quot;{2D7B1443-C9D4-4E81-9B5C-450934E65DA2}&quot;/&gt;&lt;isInvalidForFieldText val=&quot;0&quot;/&gt;&lt;Image&gt;&lt;filename val=&quot;C:\Users\Kevin Siegel\AppData\Local\Temp\CP973229747328Session\CPTrustFolder973229747343\PPTImport973230006453\data\asimages\{2D7B1443-C9D4-4E81-9B5C-450934E65DA2}_15.png&quot;/&gt;&lt;left val=&quot;408&quot;/&gt;&lt;top val=&quot;408&quot;/&gt;&lt;width val=&quot;265&quot;/&gt;&lt;height val=&quot;80&quot;/&gt;&lt;hasText val=&quot;1&quot;/&gt;&lt;/Image&gt;&lt;/ThreeDShapeInfo&gt;"/>
</p:tagLst>
</file>

<file path=ppt/tags/tag2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11&quot;/&gt;&lt;/TableIndex&gt;&lt;/ShapeTextInfo&gt;"/>
  <p:tag name="HTML_SHAPEINFO" val="&lt;ThreeDShapeInfo&gt;&lt;uuid val=&quot;{261AE68B-72DD-4C23-B568-D9BACD528654}&quot;/&gt;&lt;isInvalidForFieldText val=&quot;0&quot;/&gt;&lt;Image&gt;&lt;filename val=&quot;C:\Users\Kevin Siegel\AppData\Local\Temp\CP973229747328Session\CPTrustFolder973229747343\PPTImport973230006453\data\asimages\{261AE68B-72DD-4C23-B568-D9BACD528654}_15.png&quot;/&gt;&lt;left val=&quot;646&quot;/&gt;&lt;top val=&quot;409&quot;/&gt;&lt;width val=&quot;265&quot;/&gt;&lt;height val=&quot;81&quot;/&gt;&lt;hasText val=&quot;1&quot;/&gt;&lt;/Image&gt;&lt;/ThreeDShapeInfo&gt;"/>
</p:tagLst>
</file>

<file path=ppt/tags/tag2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HTML_SHAPEINFO" val="&lt;ThreeDShapeInfo&gt;&lt;uuid val=&quot;{19F32D27-57C5-41B8-B131-B3CD276E7C93}&quot;/&gt;&lt;isInvalidForFieldText val=&quot;0&quot;/&gt;&lt;Image&gt;&lt;filename val=&quot;C:\Users\Kevin Siegel\AppData\Local\Temp\CP973229747328Session\CPTrustFolder973229747343\PPTImport973230006453\data\asimages\{19F32D27-57C5-41B8-B131-B3CD276E7C93}_2.png&quot;/&gt;&lt;left val=&quot;149&quot;/&gt;&lt;top val=&quot;132&quot;/&gt;&lt;width val=&quot;479&quot;/&gt;&lt;height val=&quot;336&quot;/&gt;&lt;hasText val=&quot;1&quot;/&gt;&lt;/Image&gt;&lt;/ThreeDShapeInfo&gt;"/>
</p:tagLst>
</file>

<file path=ppt/tags/tag2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A1295505-6056-4901-8952-51CDCC1B91FC}&quot;/&gt;&lt;isInvalidForFieldText val=&quot;0&quot;/&gt;&lt;Image&gt;&lt;filename val=&quot;C:\Users\Kevin Siegel\AppData\Local\Temp\CP973229747328Session\CPTrustFolder973229747343\PPTImport973230006453\data\asimages\{A1295505-6056-4901-8952-51CDCC1B91FC}_16.png&quot;/&gt;&lt;left val=&quot;25&quot;/&gt;&lt;top val=&quot;28&quot;/&gt;&lt;width val=&quot;978&quot;/&gt;&lt;height val=&quot;124&quot;/&gt;&lt;hasText val=&quot;1&quot;/&gt;&lt;/Image&gt;&lt;/ThreeDShapeInfo&gt;"/>
</p:tagLst>
</file>

<file path=ppt/tags/tag2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2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9&quot;/&gt;&lt;/TableIndex&gt;&lt;/ShapeTextInfo&gt;"/>
  <p:tag name="HTML_SHAPEINFO" val="&lt;ThreeDShapeInfo&gt;&lt;uuid val=&quot;{408F715A-327F-4604-9462-3EF54D143341}&quot;/&gt;&lt;isInvalidForFieldText val=&quot;0&quot;/&gt;&lt;Image&gt;&lt;filename val=&quot;C:\Users\Kevin Siegel\AppData\Local\Temp\CP973229747328Session\CPTrustFolder973229747343\PPTImport973230006453\data\asimages\{408F715A-327F-4604-9462-3EF54D143341}_16.png&quot;/&gt;&lt;left val=&quot;170&quot;/&gt;&lt;top val=&quot;408&quot;/&gt;&lt;width val=&quot;265&quot;/&gt;&lt;height val=&quot;80&quot;/&gt;&lt;hasText val=&quot;1&quot;/&gt;&lt;/Image&gt;&lt;/ThreeDShapeInfo&gt;"/>
</p:tagLst>
</file>

<file path=ppt/tags/tag2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3&quot;/&gt;&lt;/TableIndex&gt;&lt;/ShapeTextInfo&gt;"/>
  <p:tag name="HTML_SHAPEINFO" val="&lt;ThreeDShapeInfo&gt;&lt;uuid val=&quot;{F6FCFBE6-59D3-4759-953F-382B03870BC9}&quot;/&gt;&lt;isInvalidForFieldText val=&quot;0&quot;/&gt;&lt;Image&gt;&lt;filename val=&quot;C:\Users\Kevin Siegel\AppData\Local\Temp\CP973229747328Session\CPTrustFolder973229747343\PPTImport973230006453\data\asimages\{F6FCFBE6-59D3-4759-953F-382B03870BC9}_16.png&quot;/&gt;&lt;left val=&quot;408&quot;/&gt;&lt;top val=&quot;408&quot;/&gt;&lt;width val=&quot;265&quot;/&gt;&lt;height val=&quot;80&quot;/&gt;&lt;hasText val=&quot;1&quot;/&gt;&lt;/Image&gt;&lt;/ThreeDShapeInfo&gt;"/>
</p:tagLst>
</file>

<file path=ppt/tags/tag2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11&quot;/&gt;&lt;/TableIndex&gt;&lt;/ShapeTextInfo&gt;"/>
  <p:tag name="HTML_SHAPEINFO" val="&lt;ThreeDShapeInfo&gt;&lt;uuid val=&quot;{7B1A352B-7E44-4487-A676-A4C2426C38EC}&quot;/&gt;&lt;isInvalidForFieldText val=&quot;0&quot;/&gt;&lt;Image&gt;&lt;filename val=&quot;C:\Users\Kevin Siegel\AppData\Local\Temp\CP973229747328Session\CPTrustFolder973229747343\PPTImport973230006453\data\asimages\{7B1A352B-7E44-4487-A676-A4C2426C38EC}_16.png&quot;/&gt;&lt;left val=&quot;646&quot;/&gt;&lt;top val=&quot;409&quot;/&gt;&lt;width val=&quot;265&quot;/&gt;&lt;height val=&quot;81&quot;/&gt;&lt;hasText val=&quot;1&quot;/&gt;&lt;/Image&gt;&lt;/ThreeDShapeInfo&gt;"/>
</p:tagLst>
</file>

<file path=ppt/tags/tag2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225C694A-0962-4174-B168-84BAF693309F}&quot;/&gt;&lt;isInvalidForFieldText val=&quot;0&quot;/&gt;&lt;Image&gt;&lt;filename val=&quot;C:\Users\Kevin Siegel\AppData\Local\Temp\CP973229747328Session\CPTrustFolder973229747343\PPTImport973230006453\data\asimages\{225C694A-0962-4174-B168-84BAF693309F}_17.png&quot;/&gt;&lt;left val=&quot;25&quot;/&gt;&lt;top val=&quot;28&quot;/&gt;&lt;width val=&quot;978&quot;/&gt;&lt;height val=&quot;124&quot;/&gt;&lt;hasText val=&quot;1&quot;/&gt;&lt;/Image&gt;&lt;/ThreeDShapeInfo&gt;"/>
</p:tagLst>
</file>

<file path=ppt/tags/tag2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B0A3C636-2850-41C3-909E-473250F8748A}&quot;/&gt;&lt;isInvalidForFieldText val=&quot;0&quot;/&gt;&lt;Image&gt;&lt;filename val=&quot;C:\Users\Kevin Siegel\AppData\Local\Temp\CP973229747328Session\CPTrustFolder973229747343\PPTImport973230006453\data\asimages\{B0A3C636-2850-41C3-909E-473250F8748A}_17.png&quot;/&gt;&lt;left val=&quot;170&quot;/&gt;&lt;top val=&quot;408&quot;/&gt;&lt;width val=&quot;265&quot;/&gt;&lt;height val=&quot;52&quot;/&gt;&lt;hasText val=&quot;1&quot;/&gt;&lt;/Image&gt;&lt;/ThreeDShapeInfo&gt;"/>
</p:tagLst>
</file>

<file path=ppt/tags/tag2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EFA548F7-C4ED-4F23-AFBE-D5F179F1A2B5}&quot;/&gt;&lt;isInvalidForFieldText val=&quot;0&quot;/&gt;&lt;Image&gt;&lt;filename val=&quot;C:\Users\Kevin Siegel\AppData\Local\Temp\CP973229747328Session\CPTrustFolder973229747343\PPTImport973230006453\data\asimages\{EFA548F7-C4ED-4F23-AFBE-D5F179F1A2B5}_17.png&quot;/&gt;&lt;left val=&quot;398&quot;/&gt;&lt;top val=&quot;408&quot;/&gt;&lt;width val=&quot;265&quot;/&gt;&lt;height val=&quot;52&quot;/&gt;&lt;hasText val=&quot;1&quot;/&gt;&lt;/Image&gt;&lt;/ThreeDShapeInfo&gt;"/>
</p:tagLst>
</file>

<file path=ppt/tags/tag2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C57D7228-A0D2-4167-9DB7-052D106E23C6}&quot;/&gt;&lt;isInvalidForFieldText val=&quot;0&quot;/&gt;&lt;Image&gt;&lt;filename val=&quot;C:\Users\Kevin Siegel\AppData\Local\Temp\CP973229747328Session\CPTrustFolder973229747343\PPTImport973230006453\data\asimages\{C57D7228-A0D2-4167-9DB7-052D106E23C6}_17.png&quot;/&gt;&lt;left val=&quot;636&quot;/&gt;&lt;top val=&quot;409&quot;/&gt;&lt;width val=&quot;265&quot;/&gt;&lt;height val=&quot;52&quot;/&gt;&lt;hasText val=&quot;1&quot;/&gt;&lt;/Image&gt;&lt;/ThreeDShapeInfo&gt;"/>
</p:tagLst>
</file>

<file path=ppt/tags/tag2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FA6D43E2-BA37-4ACC-9B0A-3F7A8B3777DE}&quot;/&gt;&lt;isInvalidForFieldText val=&quot;0&quot;/&gt;&lt;Image&gt;&lt;filename val=&quot;C:\Users\Kevin Siegel\AppData\Local\Temp\CP973229747328Session\CPTrustFolder973229747343\PPTImport973230006453\data\asimages\{FA6D43E2-BA37-4ACC-9B0A-3F7A8B3777DE}_18.png&quot;/&gt;&lt;left val=&quot;170&quot;/&gt;&lt;top val=&quot;408&quot;/&gt;&lt;width val=&quot;265&quot;/&gt;&lt;height val=&quot;52&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87C1366A-87A3-4B4A-84ED-A82A37A69770}&quot;/&gt;&lt;isInvalidForFieldText val=&quot;0&quot;/&gt;&lt;Image&gt;&lt;filename val=&quot;C:\Users\Kevin Siegel\AppData\Local\Temp\CP973229747328Session\CPTrustFolder973229747343\PPTImport973230006453\data\asimages\{87C1366A-87A3-4B4A-84ED-A82A37A69770}_18.png&quot;/&gt;&lt;left val=&quot;398&quot;/&gt;&lt;top val=&quot;408&quot;/&gt;&lt;width val=&quot;265&quot;/&gt;&lt;height val=&quot;52&quot;/&gt;&lt;hasText val=&quot;1&quot;/&gt;&lt;/Image&gt;&lt;/ThreeDShapeInfo&gt;"/>
</p:tagLst>
</file>

<file path=ppt/tags/tag2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B5E730DA-C34F-4A6A-9E35-093CF8A62AC8}&quot;/&gt;&lt;isInvalidForFieldText val=&quot;0&quot;/&gt;&lt;Image&gt;&lt;filename val=&quot;C:\Users\Kevin Siegel\AppData\Local\Temp\CP973229747328Session\CPTrustFolder973229747343\PPTImport973230006453\data\asimages\{B5E730DA-C34F-4A6A-9E35-093CF8A62AC8}_18.png&quot;/&gt;&lt;left val=&quot;636&quot;/&gt;&lt;top val=&quot;409&quot;/&gt;&lt;width val=&quot;265&quot;/&gt;&lt;height val=&quot;52&quot;/&gt;&lt;hasText val=&quot;1&quot;/&gt;&lt;/Image&gt;&lt;/ThreeDShapeInfo&gt;"/>
</p:tagLst>
</file>

<file path=ppt/tags/tag2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4AFB35B8-526B-459F-8FEB-2EEEEF748578}&quot;/&gt;&lt;isInvalidForFieldText val=&quot;0&quot;/&gt;&lt;Image&gt;&lt;filename val=&quot;C:\Users\Kevin Siegel\AppData\Local\Temp\CP973229747328Session\CPTrustFolder973229747343\PPTImport973230006453\data\asimages\{4AFB35B8-526B-459F-8FEB-2EEEEF748578}_18.png&quot;/&gt;&lt;left val=&quot;25&quot;/&gt;&lt;top val=&quot;28&quot;/&gt;&lt;width val=&quot;978&quot;/&gt;&lt;height val=&quot;124&quot;/&gt;&lt;hasText val=&quot;1&quot;/&gt;&lt;/Image&gt;&lt;/ThreeDShapeInfo&gt;"/>
</p:tagLst>
</file>

<file path=ppt/tags/tag2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260D1A83-7FE0-4466-BCB2-C5A4B9E0E9C9}&quot;/&gt;&lt;isInvalidForFieldText val=&quot;0&quot;/&gt;&lt;Image&gt;&lt;filename val=&quot;C:\Users\Kevin Siegel\AppData\Local\Temp\CP973229747328Session\CPTrustFolder973229747343\PPTImport973230006453\data\asimages\{260D1A83-7FE0-4466-BCB2-C5A4B9E0E9C9}_19.png&quot;/&gt;&lt;left val=&quot;25&quot;/&gt;&lt;top val=&quot;28&quot;/&gt;&lt;width val=&quot;978&quot;/&gt;&lt;height val=&quot;124&quot;/&gt;&lt;hasText val=&quot;1&quot;/&gt;&lt;/Image&gt;&lt;/ThreeDShapeInfo&gt;"/>
</p:tagLst>
</file>

<file path=ppt/tags/tag2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EA6465FD-AEB4-4ED6-A4FC-FFD1586F1599}&quot;/&gt;&lt;isInvalidForFieldText val=&quot;0&quot;/&gt;&lt;Image&gt;&lt;filename val=&quot;C:\Users\Kevin Siegel\AppData\Local\Temp\CP973229747328Session\CPTrustFolder973229747343\PPTImport973230006453\data\asimages\{EA6465FD-AEB4-4ED6-A4FC-FFD1586F1599}_19.png&quot;/&gt;&lt;left val=&quot;170&quot;/&gt;&lt;top val=&quot;408&quot;/&gt;&lt;width val=&quot;265&quot;/&gt;&lt;height val=&quot;52&quot;/&gt;&lt;hasText val=&quot;1&quot;/&gt;&lt;/Image&gt;&lt;/ThreeDShapeInfo&gt;"/>
</p:tagLst>
</file>

<file path=ppt/tags/tag3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A55053E6-36C4-45F2-8B55-4BDE9292BF3A}&quot;/&gt;&lt;isInvalidForFieldText val=&quot;0&quot;/&gt;&lt;Image&gt;&lt;filename val=&quot;C:\Users\Kevin Siegel\AppData\Local\Temp\CP973229747328Session\CPTrustFolder973229747343\PPTImport973230006453\data\asimages\{A55053E6-36C4-45F2-8B55-4BDE9292BF3A}_19.png&quot;/&gt;&lt;left val=&quot;398&quot;/&gt;&lt;top val=&quot;408&quot;/&gt;&lt;width val=&quot;265&quot;/&gt;&lt;height val=&quot;52&quot;/&gt;&lt;hasText val=&quot;1&quot;/&gt;&lt;/Image&gt;&lt;/ThreeDShapeInfo&gt;"/>
</p:tagLst>
</file>

<file path=ppt/tags/tag3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A4B5F12A-4C3D-480F-9BDA-870E2C5F576D}&quot;/&gt;&lt;isInvalidForFieldText val=&quot;0&quot;/&gt;&lt;Image&gt;&lt;filename val=&quot;C:\Users\Kevin Siegel\AppData\Local\Temp\CP973229747328Session\CPTrustFolder973229747343\PPTImport973230006453\data\asimages\{A4B5F12A-4C3D-480F-9BDA-870E2C5F576D}_19.png&quot;/&gt;&lt;left val=&quot;636&quot;/&gt;&lt;top val=&quot;409&quot;/&gt;&lt;width val=&quot;265&quot;/&gt;&lt;height val=&quot;52&quot;/&gt;&lt;hasText val=&quot;1&quot;/&gt;&lt;/Image&gt;&lt;/ThreeDShapeInfo&gt;"/>
</p:tagLst>
</file>

<file path=ppt/tags/tag3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27D8EC2C-124C-45E8-BBC1-99FC5C5BC491}&quot;/&gt;&lt;isInvalidForFieldText val=&quot;0&quot;/&gt;&lt;Image&gt;&lt;filename val=&quot;C:\Users\Kevin Siegel\AppData\Local\Temp\CP973229747328Session\CPTrustFolder973229747343\PPTImport973230006453\data\asimages\{27D8EC2C-124C-45E8-BBC1-99FC5C5BC491}_20.png&quot;/&gt;&lt;left val=&quot;25&quot;/&gt;&lt;top val=&quot;28&quot;/&gt;&lt;width val=&quot;978&quot;/&gt;&lt;height val=&quot;124&quot;/&gt;&lt;hasText val=&quot;1&quot;/&gt;&lt;/Image&gt;&lt;/ThreeDShapeInfo&gt;"/>
</p:tagLst>
</file>

<file path=ppt/tags/tag3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29EF9EF1-FFC3-4E6E-A3D8-B982A9F298EA}&quot;/&gt;&lt;isInvalidForFieldText val=&quot;0&quot;/&gt;&lt;Image&gt;&lt;filename val=&quot;C:\Users\Kevin Siegel\AppData\Local\Temp\CP973229747328Session\CPTrustFolder973229747343\PPTImport973230006453\data\asimages\{29EF9EF1-FFC3-4E6E-A3D8-B982A9F298EA}_20.png&quot;/&gt;&lt;left val=&quot;170&quot;/&gt;&lt;top val=&quot;408&quot;/&gt;&lt;width val=&quot;265&quot;/&gt;&lt;height val=&quot;52&quot;/&gt;&lt;hasText val=&quot;1&quot;/&gt;&lt;/Image&gt;&lt;/ThreeDShapeInfo&gt;"/>
</p:tagLst>
</file>

<file path=ppt/tags/tag3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8&quot;/&gt;&lt;/TableIndex&gt;&lt;/ShapeTextInfo&gt;"/>
  <p:tag name="HTML_SHAPEINFO" val="&lt;ThreeDShapeInfo&gt;&lt;uuid val=&quot;{6C68A724-D116-4572-BCB6-B90A3D8DB33A}&quot;/&gt;&lt;isInvalidForFieldText val=&quot;0&quot;/&gt;&lt;Image&gt;&lt;filename val=&quot;C:\Users\Kevin Siegel\AppData\Local\Temp\CP973229747328Session\CPTrustFolder973229747343\PPTImport973230006453\data\asimages\{6C68A724-D116-4572-BCB6-B90A3D8DB33A}_20.png&quot;/&gt;&lt;left val=&quot;408&quot;/&gt;&lt;top val=&quot;408&quot;/&gt;&lt;width val=&quot;265&quot;/&gt;&lt;height val=&quot;80&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9&quot;/&gt;&lt;/TableIndex&gt;&lt;/ShapeTextInfo&gt;"/>
  <p:tag name="HTML_SHAPEINFO" val="&lt;ThreeDShapeInfo&gt;&lt;uuid val=&quot;{AF64836F-97BF-48A1-98AF-503C2D34565D}&quot;/&gt;&lt;isInvalidForFieldText val=&quot;0&quot;/&gt;&lt;Image&gt;&lt;filename val=&quot;C:\Users\Kevin Siegel\AppData\Local\Temp\CP973229747328Session\CPTrustFolder973229747343\PPTImport973230006453\data\asimages\{AF64836F-97BF-48A1-98AF-503C2D34565D}_20.png&quot;/&gt;&lt;left val=&quot;646&quot;/&gt;&lt;top val=&quot;409&quot;/&gt;&lt;width val=&quot;265&quot;/&gt;&lt;height val=&quot;81&quot;/&gt;&lt;hasText val=&quot;1&quot;/&gt;&lt;/Image&gt;&lt;/ThreeDShapeInfo&gt;"/>
</p:tagLst>
</file>

<file path=ppt/tags/tag3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2A12966D-4C6B-43F8-81D4-A21009A33BFC}&quot;/&gt;&lt;isInvalidForFieldText val=&quot;0&quot;/&gt;&lt;Image&gt;&lt;filename val=&quot;C:\Users\Kevin Siegel\AppData\Local\Temp\CP973229747328Session\CPTrustFolder973229747343\PPTImport973230006453\data\asimages\{2A12966D-4C6B-43F8-81D4-A21009A33BFC}_21.png&quot;/&gt;&lt;left val=&quot;25&quot;/&gt;&lt;top val=&quot;28&quot;/&gt;&lt;width val=&quot;978&quot;/&gt;&lt;height val=&quot;124&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FC4BB957-1309-4525-93D7-C8F9156CD3AA}&quot;/&gt;&lt;isInvalidForFieldText val=&quot;0&quot;/&gt;&lt;Image&gt;&lt;filename val=&quot;C:\Users\Kevin Siegel\AppData\Local\Temp\CP973229747328Session\CPTrustFolder973229747343\PPTImport973230006453\data\asimages\{FC4BB957-1309-4525-93D7-C8F9156CD3AA}_21.png&quot;/&gt;&lt;left val=&quot;170&quot;/&gt;&lt;top val=&quot;408&quot;/&gt;&lt;width val=&quot;265&quot;/&gt;&lt;height val=&quot;52&quot;/&gt;&lt;hasText val=&quot;1&quot;/&gt;&lt;/Image&gt;&lt;/ThreeDShapeInfo&gt;"/>
</p:tagLst>
</file>

<file path=ppt/tags/tag3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8&quot;/&gt;&lt;/TableIndex&gt;&lt;/ShapeTextInfo&gt;"/>
  <p:tag name="HTML_SHAPEINFO" val="&lt;ThreeDShapeInfo&gt;&lt;uuid val=&quot;{62217257-5781-4F9F-9FFE-75470DE114A9}&quot;/&gt;&lt;isInvalidForFieldText val=&quot;0&quot;/&gt;&lt;Image&gt;&lt;filename val=&quot;C:\Users\Kevin Siegel\AppData\Local\Temp\CP973229747328Session\CPTrustFolder973229747343\PPTImport973230006453\data\asimages\{62217257-5781-4F9F-9FFE-75470DE114A9}_21.png&quot;/&gt;&lt;left val=&quot;408&quot;/&gt;&lt;top val=&quot;408&quot;/&gt;&lt;width val=&quot;265&quot;/&gt;&lt;height val=&quot;80&quot;/&gt;&lt;hasText val=&quot;1&quot;/&gt;&lt;/Image&gt;&lt;/ThreeDShapeInfo&gt;"/>
</p:tagLst>
</file>

<file path=ppt/tags/tag3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9&quot;/&gt;&lt;/TableIndex&gt;&lt;/ShapeTextInfo&gt;"/>
  <p:tag name="HTML_SHAPEINFO" val="&lt;ThreeDShapeInfo&gt;&lt;uuid val=&quot;{EBCC2912-E23E-4687-A5BF-A6E82AD923BF}&quot;/&gt;&lt;isInvalidForFieldText val=&quot;0&quot;/&gt;&lt;Image&gt;&lt;filename val=&quot;C:\Users\Kevin Siegel\AppData\Local\Temp\CP973229747328Session\CPTrustFolder973229747343\PPTImport973230006453\data\asimages\{EBCC2912-E23E-4687-A5BF-A6E82AD923BF}_21.png&quot;/&gt;&lt;left val=&quot;646&quot;/&gt;&lt;top val=&quot;409&quot;/&gt;&lt;width val=&quot;265&quot;/&gt;&lt;height val=&quot;81&quot;/&gt;&lt;hasText val=&quot;1&quot;/&gt;&lt;/Image&gt;&lt;/ThreeDShapeInfo&gt;"/>
</p:tagLst>
</file>

<file path=ppt/tags/tag3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E7FE6101-8FF3-4101-93D9-36E7B21BF868}&quot;/&gt;&lt;isInvalidForFieldText val=&quot;0&quot;/&gt;&lt;Image&gt;&lt;filename val=&quot;C:\Users\Kevin Siegel\AppData\Local\Temp\CP973229747328Session\CPTrustFolder973229747343\PPTImport973230006453\data\asimages\{E7FE6101-8FF3-4101-93D9-36E7B21BF868}_22.png&quot;/&gt;&lt;left val=&quot;25&quot;/&gt;&lt;top val=&quot;28&quot;/&gt;&lt;width val=&quot;978&quot;/&gt;&lt;height val=&quot;124&quot;/&gt;&lt;hasText val=&quot;1&quot;/&gt;&lt;/Image&gt;&lt;/ThreeDShapeInfo&gt;"/>
</p:tagLst>
</file>

<file path=ppt/tags/tag3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A8EFD74C-029F-4C4B-93AF-9057771FD31F}&quot;/&gt;&lt;isInvalidForFieldText val=&quot;0&quot;/&gt;&lt;Image&gt;&lt;filename val=&quot;C:\Users\Kevin Siegel\AppData\Local\Temp\CP973229747328Session\CPTrustFolder973229747343\PPTImport973230006453\data\asimages\{A8EFD74C-029F-4C4B-93AF-9057771FD31F}_22.png&quot;/&gt;&lt;left val=&quot;170&quot;/&gt;&lt;top val=&quot;408&quot;/&gt;&lt;width val=&quot;265&quot;/&gt;&lt;height val=&quot;52&quot;/&gt;&lt;hasText val=&quot;1&quot;/&gt;&lt;/Image&gt;&lt;/ThreeDShapeInfo&gt;"/>
</p:tagLst>
</file>

<file path=ppt/tags/tag3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8&quot;/&gt;&lt;/TableIndex&gt;&lt;/ShapeTextInfo&gt;"/>
  <p:tag name="HTML_SHAPEINFO" val="&lt;ThreeDShapeInfo&gt;&lt;uuid val=&quot;{915AB8E3-62C4-4571-A5E1-12BC2D7B7FF9}&quot;/&gt;&lt;isInvalidForFieldText val=&quot;0&quot;/&gt;&lt;Image&gt;&lt;filename val=&quot;C:\Users\Kevin Siegel\AppData\Local\Temp\CP973229747328Session\CPTrustFolder973229747343\PPTImport973230006453\data\asimages\{915AB8E3-62C4-4571-A5E1-12BC2D7B7FF9}_22.png&quot;/&gt;&lt;left val=&quot;408&quot;/&gt;&lt;top val=&quot;408&quot;/&gt;&lt;width val=&quot;265&quot;/&gt;&lt;height val=&quot;80&quot;/&gt;&lt;hasText val=&quot;1&quot;/&gt;&lt;/Image&gt;&lt;/ThreeDShapeInfo&gt;"/>
</p:tagLst>
</file>

<file path=ppt/tags/tag3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9&quot;/&gt;&lt;/TableIndex&gt;&lt;/ShapeTextInfo&gt;"/>
  <p:tag name="HTML_SHAPEINFO" val="&lt;ThreeDShapeInfo&gt;&lt;uuid val=&quot;{BC273D19-D253-46A7-BBA4-6C680A7D6E5A}&quot;/&gt;&lt;isInvalidForFieldText val=&quot;0&quot;/&gt;&lt;Image&gt;&lt;filename val=&quot;C:\Users\Kevin Siegel\AppData\Local\Temp\CP973229747328Session\CPTrustFolder973229747343\PPTImport973230006453\data\asimages\{BC273D19-D253-46A7-BBA4-6C680A7D6E5A}_22.png&quot;/&gt;&lt;left val=&quot;646&quot;/&gt;&lt;top val=&quot;409&quot;/&gt;&lt;width val=&quot;265&quot;/&gt;&lt;height val=&quot;81&quot;/&gt;&lt;hasText val=&quot;1&quot;/&gt;&lt;/Image&gt;&lt;/ThreeDShapeInfo&gt;"/>
</p:tagLst>
</file>

<file path=ppt/tags/tag3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D6F798F8-7DA1-4E58-B183-05EEDEA32126}&quot;/&gt;&lt;isInvalidForFieldText val=&quot;0&quot;/&gt;&lt;Image&gt;&lt;filename val=&quot;C:\Users\Kevin Siegel\AppData\Local\Temp\CP973229747328Session\CPTrustFolder973229747343\PPTImport973230006453\data\asimages\{D6F798F8-7DA1-4E58-B183-05EEDEA32126}_23.png&quot;/&gt;&lt;left val=&quot;25&quot;/&gt;&lt;top val=&quot;28&quot;/&gt;&lt;width val=&quot;978&quot;/&gt;&lt;height val=&quot;124&quot;/&gt;&lt;hasText val=&quot;1&quot;/&gt;&lt;/Image&gt;&lt;/ThreeDShapeInfo&gt;"/>
</p:tagLst>
</file>

<file path=ppt/tags/tag3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C93BFBC2-4271-4EB4-9B64-0DE43595438F}&quot;/&gt;&lt;isInvalidForFieldText val=&quot;0&quot;/&gt;&lt;Image&gt;&lt;filename val=&quot;C:\Users\Kevin Siegel\AppData\Local\Temp\CP973229747328Session\CPTrustFolder973229747343\PPTImport973230006453\data\asimages\{C93BFBC2-4271-4EB4-9B64-0DE43595438F}_23.png&quot;/&gt;&lt;left val=&quot;170&quot;/&gt;&lt;top val=&quot;408&quot;/&gt;&lt;width val=&quot;265&quot;/&gt;&lt;height val=&quot;52&quot;/&gt;&lt;hasText val=&quot;1&quot;/&gt;&lt;/Image&gt;&lt;/ThreeDShapeInfo&gt;"/>
</p:tagLst>
</file>

<file path=ppt/tags/tag3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87A642D2-F713-44E0-8B66-28FBD8B5E512}&quot;/&gt;&lt;isInvalidForFieldText val=&quot;0&quot;/&gt;&lt;Image&gt;&lt;filename val=&quot;C:\Users\Kevin Siegel\AppData\Local\Temp\CP973229747328Session\CPTrustFolder973229747343\PPTImport973230006453\data\asimages\{87A642D2-F713-44E0-8B66-28FBD8B5E512}_23.png&quot;/&gt;&lt;left val=&quot;408&quot;/&gt;&lt;top val=&quot;408&quot;/&gt;&lt;width val=&quot;265&quot;/&gt;&lt;height val=&quot;52&quot;/&gt;&lt;hasText val=&quot;1&quot;/&gt;&lt;/Image&gt;&lt;/ThreeDShapeInfo&gt;"/>
</p:tagLst>
</file>

<file path=ppt/tags/tag3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45097CDB-AAC6-4AFE-9BE8-0AE62F47FB2E}&quot;/&gt;&lt;isInvalidForFieldText val=&quot;0&quot;/&gt;&lt;Image&gt;&lt;filename val=&quot;C:\Users\Kevin Siegel\AppData\Local\Temp\CP973229747328Session\CPTrustFolder973229747343\PPTImport973230006453\data\asimages\{45097CDB-AAC6-4AFE-9BE8-0AE62F47FB2E}_23.png&quot;/&gt;&lt;left val=&quot;646&quot;/&gt;&lt;top val=&quot;409&quot;/&gt;&lt;width val=&quot;265&quot;/&gt;&lt;height val=&quot;52&quot;/&gt;&lt;hasText val=&quot;1&quot;/&gt;&lt;/Image&gt;&lt;/ThreeDShapeInfo&gt;"/>
</p:tagLst>
</file>

<file path=ppt/tags/tag3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0CB24DAE-6C89-4A4F-8927-37B67E22AB7C}&quot;/&gt;&lt;isInvalidForFieldText val=&quot;0&quot;/&gt;&lt;Image&gt;&lt;filename val=&quot;C:\Users\Kevin Siegel\AppData\Local\Temp\CP973229747328Session\CPTrustFolder973229747343\PPTImport973230006453\data\asimages\{0CB24DAE-6C89-4A4F-8927-37B67E22AB7C}_3.png&quot;/&gt;&lt;left val=&quot;25&quot;/&gt;&lt;top val=&quot;28&quot;/&gt;&lt;width val=&quot;978&quot;/&gt;&lt;height val=&quot;124&quot;/&gt;&lt;hasText val=&quot;1&quot;/&gt;&lt;/Image&gt;&lt;/ThreeDShapeInfo&gt;"/>
</p:tagLst>
</file>

<file path=ppt/tags/tag3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HTML_SHAPEINFO" val="&lt;ThreeDShapeInfo&gt;&lt;uuid val=&quot;{3EBBD6C1-91CD-4501-A0C7-9234BCBD0399}&quot;/&gt;&lt;isInvalidForFieldText val=&quot;0&quot;/&gt;&lt;Image&gt;&lt;filename val=&quot;C:\Users\Kevin Siegel\AppData\Local\Temp\CP973229747328Session\CPTrustFolder973229747343\PPTImport973230006453\data\asimages\{3EBBD6C1-91CD-4501-A0C7-9234BCBD0399}_3.png&quot;/&gt;&lt;left val=&quot;162&quot;/&gt;&lt;top val=&quot;245&quot;/&gt;&lt;width val=&quot;265&quot;/&gt;&lt;height val=&quot;224&quot;/&gt;&lt;hasText val=&quot;1&quot;/&gt;&lt;/Image&gt;&lt;/ThreeDShapeInfo&gt;"/>
</p:tagLst>
</file>

<file path=ppt/tags/tag3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438E0C86-27AC-430C-B2CE-8CDEDF106BED}&quot;/&gt;&lt;isInvalidForFieldText val=&quot;0&quot;/&gt;&lt;Image&gt;&lt;filename val=&quot;C:\Users\Kevin Siegel\AppData\Local\Temp\CP973229747328Session\CPTrustFolder973229747343\PPTImport973230006453\data\asimages\{438E0C86-27AC-430C-B2CE-8CDEDF106BED}_24.png&quot;/&gt;&lt;left val=&quot;25&quot;/&gt;&lt;top val=&quot;28&quot;/&gt;&lt;width val=&quot;978&quot;/&gt;&lt;height val=&quot;124&quot;/&gt;&lt;hasText val=&quot;1&quot;/&gt;&lt;/Image&gt;&lt;/ThreeDShapeInfo&gt;"/>
</p:tagLst>
</file>

<file path=ppt/tags/tag3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2480A0AC-7AD0-437B-8619-2271806053A8}&quot;/&gt;&lt;isInvalidForFieldText val=&quot;0&quot;/&gt;&lt;Image&gt;&lt;filename val=&quot;C:\Users\Kevin Siegel\AppData\Local\Temp\CP973229747328Session\CPTrustFolder973229747343\PPTImport973230006453\data\asimages\{2480A0AC-7AD0-437B-8619-2271806053A8}_24.png&quot;/&gt;&lt;left val=&quot;170&quot;/&gt;&lt;top val=&quot;408&quot;/&gt;&lt;width val=&quot;265&quot;/&gt;&lt;height val=&quot;52&quot;/&gt;&lt;hasText val=&quot;1&quot;/&gt;&lt;/Image&gt;&lt;/ThreeDShapeInfo&gt;"/>
</p:tagLst>
</file>

<file path=ppt/tags/tag3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21B70B16-D158-4FDA-A291-4189A2732D89}&quot;/&gt;&lt;isInvalidForFieldText val=&quot;0&quot;/&gt;&lt;Image&gt;&lt;filename val=&quot;C:\Users\Kevin Siegel\AppData\Local\Temp\CP973229747328Session\CPTrustFolder973229747343\PPTImport973230006453\data\asimages\{21B70B16-D158-4FDA-A291-4189A2732D89}_24.png&quot;/&gt;&lt;left val=&quot;408&quot;/&gt;&lt;top val=&quot;408&quot;/&gt;&lt;width val=&quot;265&quot;/&gt;&lt;height val=&quot;52&quot;/&gt;&lt;hasText val=&quot;1&quot;/&gt;&lt;/Image&gt;&lt;/ThreeDShapeInfo&gt;"/>
</p:tagLst>
</file>

<file path=ppt/tags/tag3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085ED296-0ABC-4777-BB50-AF0869942EC6}&quot;/&gt;&lt;isInvalidForFieldText val=&quot;0&quot;/&gt;&lt;Image&gt;&lt;filename val=&quot;C:\Users\Kevin Siegel\AppData\Local\Temp\CP973229747328Session\CPTrustFolder973229747343\PPTImport973230006453\data\asimages\{085ED296-0ABC-4777-BB50-AF0869942EC6}_24.png&quot;/&gt;&lt;left val=&quot;646&quot;/&gt;&lt;top val=&quot;409&quot;/&gt;&lt;width val=&quot;265&quot;/&gt;&lt;height val=&quot;52&quot;/&gt;&lt;hasText val=&quot;1&quot;/&gt;&lt;/Image&gt;&lt;/ThreeDShapeInfo&gt;"/>
</p:tagLst>
</file>

<file path=ppt/tags/tag3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HTML_SHAPEINFO" val="&lt;ThreeDShapeInfo&gt;&lt;uuid val=&quot;{524C8F9E-7469-4523-AC2B-43C8CD11ABEE}&quot;/&gt;&lt;isInvalidForFieldText val=&quot;0&quot;/&gt;&lt;Image&gt;&lt;filename val=&quot;C:\Users\Kevin Siegel\AppData\Local\Temp\CP973229747328Session\CPTrustFolder973229747343\PPTImport973230006453\data\asimages\{524C8F9E-7469-4523-AC2B-43C8CD11ABEE}_3.png&quot;/&gt;&lt;left val=&quot;402&quot;/&gt;&lt;top val=&quot;270&quot;/&gt;&lt;width val=&quot;265&quot;/&gt;&lt;height val=&quot;198&quot;/&gt;&lt;hasText val=&quot;1&quot;/&gt;&lt;/Image&gt;&lt;/ThreeDShapeInfo&gt;"/>
</p:tagLst>
</file>

<file path=ppt/tags/tag3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CF3991BD-EE84-49F0-A1E3-6CA56AA7456B}&quot;/&gt;&lt;isInvalidForFieldText val=&quot;0&quot;/&gt;&lt;Image&gt;&lt;filename val=&quot;C:\Users\Kevin Siegel\AppData\Local\Temp\CP973229747328Session\CPTrustFolder973229747343\PPTImport973230006453\data\asimages\{CF3991BD-EE84-49F0-A1E3-6CA56AA7456B}_25.png&quot;/&gt;&lt;left val=&quot;25&quot;/&gt;&lt;top val=&quot;28&quot;/&gt;&lt;width val=&quot;978&quot;/&gt;&lt;height val=&quot;124&quot;/&gt;&lt;hasText val=&quot;1&quot;/&gt;&lt;/Image&gt;&lt;/ThreeDShapeInfo&gt;"/>
</p:tagLst>
</file>

<file path=ppt/tags/tag3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9EE09F08-62B9-4CC2-A115-0ACA4E2D42B5}&quot;/&gt;&lt;isInvalidForFieldText val=&quot;0&quot;/&gt;&lt;Image&gt;&lt;filename val=&quot;C:\Users\Kevin Siegel\AppData\Local\Temp\CP973229747328Session\CPTrustFolder973229747343\PPTImport973230006453\data\asimages\{9EE09F08-62B9-4CC2-A115-0ACA4E2D42B5}_25.png&quot;/&gt;&lt;left val=&quot;170&quot;/&gt;&lt;top val=&quot;408&quot;/&gt;&lt;width val=&quot;265&quot;/&gt;&lt;height val=&quot;52&quot;/&gt;&lt;hasText val=&quot;1&quot;/&gt;&lt;/Image&gt;&lt;/ThreeDShapeInfo&gt;"/>
</p:tagLst>
</file>

<file path=ppt/tags/tag3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72FE4918-08AF-417D-9DD9-9AD5F5E90418}&quot;/&gt;&lt;isInvalidForFieldText val=&quot;0&quot;/&gt;&lt;Image&gt;&lt;filename val=&quot;C:\Users\Kevin Siegel\AppData\Local\Temp\CP973229747328Session\CPTrustFolder973229747343\PPTImport973230006453\data\asimages\{72FE4918-08AF-417D-9DD9-9AD5F5E90418}_25.png&quot;/&gt;&lt;left val=&quot;408&quot;/&gt;&lt;top val=&quot;408&quot;/&gt;&lt;width val=&quot;265&quot;/&gt;&lt;height val=&quot;52&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HTML_SHAPEINFO" val="&lt;ThreeDShapeInfo&gt;&lt;uuid val=&quot;{FC2CD006-3F4C-47C7-8988-200B898390E1}&quot;/&gt;&lt;isInvalidForFieldText val=&quot;0&quot;/&gt;&lt;Image&gt;&lt;filename val=&quot;C:\Users\Kevin Siegel\AppData\Local\Temp\CP973229747328Session\CPTrustFolder973229747343\PPTImport973230006453\data\asimages\{FC2CD006-3F4C-47C7-8988-200B898390E1}_3.png&quot;/&gt;&lt;left val=&quot;638&quot;/&gt;&lt;top val=&quot;220&quot;/&gt;&lt;width val=&quot;265&quot;/&gt;&lt;height val=&quot;248&quot;/&gt;&lt;hasText val=&quot;1&quot;/&gt;&lt;/Image&gt;&lt;/ThreeDShapeInfo&gt;"/>
</p:tagLst>
</file>

<file path=ppt/tags/tag3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DCE208D3-AE47-4923-8EA2-BBE7D132D3F8}&quot;/&gt;&lt;isInvalidForFieldText val=&quot;0&quot;/&gt;&lt;Image&gt;&lt;filename val=&quot;C:\Users\Kevin Siegel\AppData\Local\Temp\CP973229747328Session\CPTrustFolder973229747343\PPTImport973230006453\data\asimages\{DCE208D3-AE47-4923-8EA2-BBE7D132D3F8}_25.png&quot;/&gt;&lt;left val=&quot;646&quot;/&gt;&lt;top val=&quot;409&quot;/&gt;&lt;width val=&quot;265&quot;/&gt;&lt;height val=&quot;52&quot;/&gt;&lt;hasText val=&quot;1&quot;/&gt;&lt;/Image&gt;&lt;/ThreeDShapeInfo&gt;"/>
</p:tagLst>
</file>

<file path=ppt/tags/tag3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 name="HTML_SHAPEINFO" val="&lt;ThreeDShapeInfo&gt;&lt;uuid val=&quot;{E798940A-79A7-4B93-8675-1CD5DA4CE3F1}&quot;/&gt;&lt;isInvalidForFieldText val=&quot;0&quot;/&gt;&lt;Image&gt;&lt;filename val=&quot;C:\Users\Kevin Siegel\AppData\Local\Temp\CP973229747328Session\CPTrustFolder973229747343\PPTImport973230006453\data\asimages\{E798940A-79A7-4B93-8675-1CD5DA4CE3F1}_26.png&quot;/&gt;&lt;left val=&quot;154&quot;/&gt;&lt;top val=&quot;155&quot;/&gt;&lt;width val=&quot;626&quot;/&gt;&lt;height val=&quot;203&quot;/&gt;&lt;hasText val=&quot;1&quot;/&gt;&lt;/Image&gt;&lt;/ThreeDShapeInfo&gt;"/>
</p:tagLst>
</file>

<file path=ppt/tags/tag3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3&quot;/&gt;&lt;/TableIndex&gt;&lt;/ShapeTextInfo&gt;"/>
  <p:tag name="HTML_SHAPEINFO" val="&lt;ThreeDShapeInfo&gt;&lt;uuid val=&quot;{821CD99E-9993-48B2-8640-BE561FC9027A}&quot;/&gt;&lt;isInvalidForFieldText val=&quot;0&quot;/&gt;&lt;Image&gt;&lt;filename val=&quot;C:\Users\Kevin Siegel\AppData\Local\Temp\CP973229747328Session\CPTrustFolder973229747343\PPTImport973230006453\data\asimages\{821CD99E-9993-48B2-8640-BE561FC9027A}_26.png&quot;/&gt;&lt;left val=&quot;166&quot;/&gt;&lt;top val=&quot;320&quot;/&gt;&lt;width val=&quot;719&quot;/&gt;&lt;height val=&quot;214&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AFEB4703-2BA7-433D-9845-A65AD76C9315}&quot;/&gt;&lt;isInvalidForFieldText val=&quot;0&quot;/&gt;&lt;Image&gt;&lt;filename val=&quot;C:\Users\Kevin Siegel\AppData\Local\Temp\CP973229747328Session\CPTrustFolder973229747343\PPTImport973230006453\data\asimages\{AFEB4703-2BA7-433D-9845-A65AD76C9315}_3.png&quot;/&gt;&lt;left val=&quot;226&quot;/&gt;&lt;top val=&quot;277&quot;/&gt;&lt;width val=&quot;137&quot;/&gt;&lt;height val=&quot;57&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2&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9&quot;/&gt;&lt;lineCharCount val=&quot;12&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8&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5D083341-C152-41A4-BFD0-98FE405C813D}&quot;/&gt;&lt;isInvalidForFieldText val=&quot;0&quot;/&gt;&lt;Image&gt;&lt;filename val=&quot;C:\Users\Kevin Siegel\AppData\Local\Temp\CP973229747328Session\CPTrustFolder973229747343\PPTImport973230006453\data\asimages\{5D083341-C152-41A4-BFD0-98FE405C813D}_4.png&quot;/&gt;&lt;left val=&quot;25&quot;/&gt;&lt;top val=&quot;28&quot;/&gt;&lt;width val=&quot;978&quot;/&gt;&lt;height val=&quot;124&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HTML_SHAPEINFO" val="&lt;ThreeDShapeInfo&gt;&lt;uuid val=&quot;{990F4326-01B5-4F74-BB77-5E292B3B33B3}&quot;/&gt;&lt;isInvalidForFieldText val=&quot;0&quot;/&gt;&lt;Image&gt;&lt;filename val=&quot;C:\Users\Kevin Siegel\AppData\Local\Temp\CP973229747328Session\CPTrustFolder973229747343\PPTImport973230006453\data\asimages\{990F4326-01B5-4F74-BB77-5E292B3B33B3}_4.png&quot;/&gt;&lt;left val=&quot;162&quot;/&gt;&lt;top val=&quot;245&quot;/&gt;&lt;width val=&quot;265&quot;/&gt;&lt;height val=&quot;224&quot;/&gt;&lt;hasText val=&quot;1&quot;/&gt;&lt;/Image&gt;&lt;/ThreeDShapeInfo&gt;"/>
</p:tagLst>
</file>

<file path=ppt/tags/tag56.xml><?xml version="1.0" encoding="utf-8"?>
<p:tagLst xmlns:a="http://schemas.openxmlformats.org/drawingml/2006/main" xmlns:r="http://schemas.openxmlformats.org/officeDocument/2006/relationships" xmlns:p="http://schemas.openxmlformats.org/presentationml/2006/main">
  <p:tag name="HTML_SHAPEINFO" val="&lt;ThreeDShapeInfo&gt;&lt;uuid val=&quot;{AFC2E1D5-C1E6-4903-AC19-5CD8CB30397D}&quot;/&gt;&lt;isInvalidForFieldText val=&quot;0&quot;/&gt;&lt;Image&gt;&lt;filename val=&quot;C:\Users\Kevin Siegel\AppData\Local\Temp\CP973229747328Session\CPTrustFolder973229747343\PPTImport973230006453\data\asimages\{AFC2E1D5-C1E6-4903-AC19-5CD8CB30397D}_4.png&quot;/&gt;&lt;left val=&quot;402&quot;/&gt;&lt;top val=&quot;270&quot;/&gt;&lt;width val=&quot;265&quot;/&gt;&lt;height val=&quot;198&quot;/&gt;&lt;hasText val=&quot;1&quot;/&gt;&lt;/Image&gt;&lt;/ThreeDShapeInfo&gt;"/>
</p:tagLst>
</file>

<file path=ppt/tags/tag57.xml><?xml version="1.0" encoding="utf-8"?>
<p:tagLst xmlns:a="http://schemas.openxmlformats.org/drawingml/2006/main" xmlns:r="http://schemas.openxmlformats.org/officeDocument/2006/relationships" xmlns:p="http://schemas.openxmlformats.org/presentationml/2006/main">
  <p:tag name="HTML_SHAPEINFO" val="&lt;ThreeDShapeInfo&gt;&lt;uuid val=&quot;{55BCB2F9-4BB7-45D7-8D82-A839CE877A85}&quot;/&gt;&lt;isInvalidForFieldText val=&quot;0&quot;/&gt;&lt;Image&gt;&lt;filename val=&quot;C:\Users\Kevin Siegel\AppData\Local\Temp\CP973229747328Session\CPTrustFolder973229747343\PPTImport973230006453\data\asimages\{55BCB2F9-4BB7-45D7-8D82-A839CE877A85}_4.png&quot;/&gt;&lt;left val=&quot;638&quot;/&gt;&lt;top val=&quot;220&quot;/&gt;&lt;width val=&quot;265&quot;/&gt;&lt;height val=&quot;248&quot;/&gt;&lt;hasText val=&quot;1&quot;/&gt;&lt;/Image&gt;&lt;/ThreeDShape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71D6B46C-D35C-4D34-BDBF-8484548FD21B}&quot;/&gt;&lt;isInvalidForFieldText val=&quot;0&quot;/&gt;&lt;Image&gt;&lt;filename val=&quot;C:\Users\Kevin Siegel\AppData\Local\Temp\CP973229747328Session\CPTrustFolder973229747343\PPTImport973230006453\data\asimages\{71D6B46C-D35C-4D34-BDBF-8484548FD21B}_4.png&quot;/&gt;&lt;left val=&quot;226&quot;/&gt;&lt;top val=&quot;277&quot;/&gt;&lt;width val=&quot;137&quot;/&gt;&lt;height val=&quot;57&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2&quot;/&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9&quot;/&gt;&lt;lineCharCount val=&quot;12&quot;/&gt;&lt;/TableIndex&gt;&lt;/ShapeTextInfo&gt;"/>
</p:tagLst>
</file>

<file path=ppt/tags/tag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8&quot;/&gt;&lt;/TableIndex&gt;&lt;/ShapeTextInfo&gt;"/>
</p:tagLst>
</file>

<file path=ppt/tags/tag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BB16DD01-DFA6-4985-98C0-5B4838359D1B}&quot;/&gt;&lt;isInvalidForFieldText val=&quot;0&quot;/&gt;&lt;Image&gt;&lt;filename val=&quot;C:\Users\Kevin Siegel\AppData\Local\Temp\CP973229747328Session\CPTrustFolder973229747343\PPTImport973230006453\data\asimages\{BB16DD01-DFA6-4985-98C0-5B4838359D1B}_5.png&quot;/&gt;&lt;left val=&quot;25&quot;/&gt;&lt;top val=&quot;28&quot;/&gt;&lt;width val=&quot;978&quot;/&gt;&lt;height val=&quot;124&quot;/&gt;&lt;hasText val=&quot;1&quot;/&gt;&lt;/Image&gt;&lt;/ThreeDShapeInfo&gt;"/>
</p:tagLst>
</file>

<file path=ppt/tags/tag74.xml><?xml version="1.0" encoding="utf-8"?>
<p:tagLst xmlns:a="http://schemas.openxmlformats.org/drawingml/2006/main" xmlns:r="http://schemas.openxmlformats.org/officeDocument/2006/relationships" xmlns:p="http://schemas.openxmlformats.org/presentationml/2006/main">
  <p:tag name="HTML_SHAPEINFO" val="&lt;ThreeDShapeInfo&gt;&lt;uuid val=&quot;{CA735CEB-CD22-4FAA-94D3-DE55754371ED}&quot;/&gt;&lt;isInvalidForFieldText val=&quot;0&quot;/&gt;&lt;Image&gt;&lt;filename val=&quot;C:\Users\Kevin Siegel\AppData\Local\Temp\CP973229747328Session\CPTrustFolder973229747343\PPTImport973230006453\data\asimages\{CA735CEB-CD22-4FAA-94D3-DE55754371ED}_5.png&quot;/&gt;&lt;left val=&quot;162&quot;/&gt;&lt;top val=&quot;245&quot;/&gt;&lt;width val=&quot;265&quot;/&gt;&lt;height val=&quot;224&quot;/&gt;&lt;hasText val=&quot;1&quot;/&gt;&lt;/Image&gt;&lt;/ThreeDShapeInfo&gt;"/>
</p:tagLst>
</file>

<file path=ppt/tags/tag75.xml><?xml version="1.0" encoding="utf-8"?>
<p:tagLst xmlns:a="http://schemas.openxmlformats.org/drawingml/2006/main" xmlns:r="http://schemas.openxmlformats.org/officeDocument/2006/relationships" xmlns:p="http://schemas.openxmlformats.org/presentationml/2006/main">
  <p:tag name="HTML_SHAPEINFO" val="&lt;ThreeDShapeInfo&gt;&lt;uuid val=&quot;{11D71566-32EA-4924-8FA8-35D4F90CB291}&quot;/&gt;&lt;isInvalidForFieldText val=&quot;0&quot;/&gt;&lt;Image&gt;&lt;filename val=&quot;C:\Users\Kevin Siegel\AppData\Local\Temp\CP973229747328Session\CPTrustFolder973229747343\PPTImport973230006453\data\asimages\{11D71566-32EA-4924-8FA8-35D4F90CB291}_5.png&quot;/&gt;&lt;left val=&quot;402&quot;/&gt;&lt;top val=&quot;270&quot;/&gt;&lt;width val=&quot;265&quot;/&gt;&lt;height val=&quot;198&quot;/&gt;&lt;hasText val=&quot;1&quot;/&gt;&lt;/Image&gt;&lt;/ThreeDShapeInfo&gt;"/>
</p:tagLst>
</file>

<file path=ppt/tags/tag76.xml><?xml version="1.0" encoding="utf-8"?>
<p:tagLst xmlns:a="http://schemas.openxmlformats.org/drawingml/2006/main" xmlns:r="http://schemas.openxmlformats.org/officeDocument/2006/relationships" xmlns:p="http://schemas.openxmlformats.org/presentationml/2006/main">
  <p:tag name="HTML_SHAPEINFO" val="&lt;ThreeDShapeInfo&gt;&lt;uuid val=&quot;{879B2DCF-42BB-4A9F-A551-BBD2EECDBE68}&quot;/&gt;&lt;isInvalidForFieldText val=&quot;0&quot;/&gt;&lt;Image&gt;&lt;filename val=&quot;C:\Users\Kevin Siegel\AppData\Local\Temp\CP973229747328Session\CPTrustFolder973229747343\PPTImport973230006453\data\asimages\{879B2DCF-42BB-4A9F-A551-BBD2EECDBE68}_5.png&quot;/&gt;&lt;left val=&quot;638&quot;/&gt;&lt;top val=&quot;220&quot;/&gt;&lt;width val=&quot;265&quot;/&gt;&lt;height val=&quot;248&quot;/&gt;&lt;hasText val=&quot;1&quot;/&gt;&lt;/Image&gt;&lt;/ThreeDShapeInfo&gt;"/>
</p:tagLst>
</file>

<file path=ppt/tags/tag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1C44CA16-F40F-4818-9D19-3F9749AB46A8}&quot;/&gt;&lt;isInvalidForFieldText val=&quot;0&quot;/&gt;&lt;Image&gt;&lt;filename val=&quot;C:\Users\Kevin Siegel\AppData\Local\Temp\CP973229747328Session\CPTrustFolder973229747343\PPTImport973230006453\data\asimages\{1C44CA16-F40F-4818-9D19-3F9749AB46A8}_5.png&quot;/&gt;&lt;left val=&quot;226&quot;/&gt;&lt;top val=&quot;277&quot;/&gt;&lt;width val=&quot;137&quot;/&gt;&lt;height val=&quot;57&quot;/&gt;&lt;hasText val=&quot;1&quot;/&gt;&lt;/Image&gt;&lt;/ThreeDShapeInfo&gt;"/>
</p:tagLst>
</file>

<file path=ppt/tags/tag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2&quot;/&gt;&lt;/TableIndex&gt;&lt;/ShapeTextInfo&gt;"/>
</p:tagLst>
</file>

<file path=ppt/tags/tag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9&quot;/&gt;&lt;lineCharCount val=&quot;12&quot;/&gt;&lt;/TableIndex&gt;&lt;/ShapeTextInfo&gt;"/>
</p:tagLst>
</file>

<file path=ppt/tags/tag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50A3E1BF-1C53-4E7D-B5AF-B8AAE2757757}&quot;/&gt;&lt;isInvalidForFieldText val=&quot;0&quot;/&gt;&lt;Image&gt;&lt;filename val=&quot;C:\Users\Kevin Siegel\AppData\Local\Temp\CP973229747328Session\CPTrustFolder973229747343\PPTImport973230006453\data\asimages\{50A3E1BF-1C53-4E7D-B5AF-B8AAE2757757}_6.png&quot;/&gt;&lt;left val=&quot;25&quot;/&gt;&lt;top val=&quot;28&quot;/&gt;&lt;width val=&quot;978&quot;/&gt;&lt;height val=&quot;124&quot;/&gt;&lt;hasText val=&quot;1&quot;/&gt;&lt;/Image&gt;&lt;/ThreeDShapeInfo&gt;"/>
</p:tagLst>
</file>

<file path=ppt/tags/tag92.xml><?xml version="1.0" encoding="utf-8"?>
<p:tagLst xmlns:a="http://schemas.openxmlformats.org/drawingml/2006/main" xmlns:r="http://schemas.openxmlformats.org/officeDocument/2006/relationships" xmlns:p="http://schemas.openxmlformats.org/presentationml/2006/main">
  <p:tag name="HTML_SHAPEINFO" val="&lt;ThreeDShapeInfo&gt;&lt;uuid val=&quot;{1B82A496-27C9-4A20-A37C-94E6570CFE0F}&quot;/&gt;&lt;isInvalidForFieldText val=&quot;0&quot;/&gt;&lt;Image&gt;&lt;filename val=&quot;C:\Users\Kevin Siegel\AppData\Local\Temp\CP973229747328Session\CPTrustFolder973229747343\PPTImport973230006453\data\asimages\{1B82A496-27C9-4A20-A37C-94E6570CFE0F}_6.png&quot;/&gt;&lt;left val=&quot;235&quot;/&gt;&lt;top val=&quot;184&quot;/&gt;&lt;width val=&quot;285&quot;/&gt;&lt;height val=&quot;333&quot;/&gt;&lt;hasText val=&quot;1&quot;/&gt;&lt;/Image&gt;&lt;/ThreeDShapeInfo&gt;"/>
</p:tagLst>
</file>

<file path=ppt/tags/tag93.xml><?xml version="1.0" encoding="utf-8"?>
<p:tagLst xmlns:a="http://schemas.openxmlformats.org/drawingml/2006/main" xmlns:r="http://schemas.openxmlformats.org/officeDocument/2006/relationships" xmlns:p="http://schemas.openxmlformats.org/presentationml/2006/main">
  <p:tag name="HTML_SHAPEINFO" val="&lt;ThreeDShapeInfo&gt;&lt;uuid val=&quot;{B2063961-E152-40AC-91A7-AD3CA00C639B}&quot;/&gt;&lt;isInvalidForFieldText val=&quot;0&quot;/&gt;&lt;Image&gt;&lt;filename val=&quot;C:\Users\Kevin Siegel\AppData\Local\Temp\CP973229747328Session\CPTrustFolder973229747343\PPTImport973230006453\data\asimages\{B2063961-E152-40AC-91A7-AD3CA00C639B}_6.png&quot;/&gt;&lt;left val=&quot;547&quot;/&gt;&lt;top val=&quot;231&quot;/&gt;&lt;width val=&quot;282&quot;/&gt;&lt;height val=&quot;287&quot;/&gt;&lt;hasText val=&quot;1&quot;/&gt;&lt;/Image&gt;&lt;/ThreeDShapeInfo&gt;"/>
</p:tagLst>
</file>

<file path=ppt/tags/tag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Lst>
</file>

<file path=ppt/tags/tag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Default Theme">
  <a:themeElements>
    <a:clrScheme name="Jackson">
      <a:dk1>
        <a:sysClr val="windowText" lastClr="000000"/>
      </a:dk1>
      <a:lt1>
        <a:sysClr val="window" lastClr="FFFFFF"/>
      </a:lt1>
      <a:dk2>
        <a:srgbClr val="928F86"/>
      </a:dk2>
      <a:lt2>
        <a:srgbClr val="F2F2F2"/>
      </a:lt2>
      <a:accent1>
        <a:srgbClr val="D93240"/>
      </a:accent1>
      <a:accent2>
        <a:srgbClr val="303E4B"/>
      </a:accent2>
      <a:accent3>
        <a:srgbClr val="F2DEC4"/>
      </a:accent3>
      <a:accent4>
        <a:srgbClr val="8064A2"/>
      </a:accent4>
      <a:accent5>
        <a:srgbClr val="4BACC6"/>
      </a:accent5>
      <a:accent6>
        <a:srgbClr val="F79646"/>
      </a:accent6>
      <a:hlink>
        <a:srgbClr val="303E4B"/>
      </a:hlink>
      <a:folHlink>
        <a:srgbClr val="928F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2952</TotalTime>
  <Words>2078</Words>
  <Application>Microsoft Office PowerPoint</Application>
  <PresentationFormat>Custom</PresentationFormat>
  <Paragraphs>274</Paragraphs>
  <Slides>26</Slides>
  <Notes>26</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26</vt:i4>
      </vt:variant>
    </vt:vector>
  </HeadingPairs>
  <TitlesOfParts>
    <vt:vector size="28" baseType="lpstr">
      <vt:lpstr>Impact</vt:lpstr>
      <vt:lpstr>Default Theme</vt:lpstr>
      <vt:lpstr>POLICIES &amp; PROCEDURES</vt:lpstr>
      <vt:lpstr>OUR MISSION</vt:lpstr>
      <vt:lpstr>ELECTRONIC COMMUNICATIONS</vt:lpstr>
      <vt:lpstr>ELECTRONIC COMMUNICATIONS</vt:lpstr>
      <vt:lpstr>ELECTRONIC COMMUNICATIONS</vt:lpstr>
      <vt:lpstr>DRUGS &amp; ALCOHOL POLICY</vt:lpstr>
      <vt:lpstr>DRUGS &amp; ALCOHOL POLICY</vt:lpstr>
      <vt:lpstr>ABSENTEE POLICY</vt:lpstr>
      <vt:lpstr>ABSENTEE POLICY</vt:lpstr>
      <vt:lpstr>ABSENTEE POLICY</vt:lpstr>
      <vt:lpstr>OVERTIME POLICY</vt:lpstr>
      <vt:lpstr>OVERTIME POLICY</vt:lpstr>
      <vt:lpstr>OVERTIME POLICY</vt:lpstr>
      <vt:lpstr>PAYROLL POLICY</vt:lpstr>
      <vt:lpstr>PAYROLL POLICY</vt:lpstr>
      <vt:lpstr>PAYROLL POLICY</vt:lpstr>
      <vt:lpstr>SPECIAL BENEFITS</vt:lpstr>
      <vt:lpstr>SPECIAL BENEFITS</vt:lpstr>
      <vt:lpstr>SPECIAL BENEFITS</vt:lpstr>
      <vt:lpstr>TERMINATION POLICY</vt:lpstr>
      <vt:lpstr>TERMINATION POLICY</vt:lpstr>
      <vt:lpstr>TERMINATION POLICY</vt:lpstr>
      <vt:lpstr>LEAVE &amp; VACATION</vt:lpstr>
      <vt:lpstr>LEAVE &amp; VACATION</vt:lpstr>
      <vt:lpstr>LEAVE &amp; VACATION</vt:lpstr>
      <vt:lpstr>THANK YOU!</vt:lpstr>
    </vt:vector>
  </TitlesOfParts>
  <Company>IconLogic,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 George</dc:creator>
  <cp:lastModifiedBy>Kevin Siegel</cp:lastModifiedBy>
  <cp:revision>132</cp:revision>
  <cp:lastPrinted>2021-02-13T15:48:43Z</cp:lastPrinted>
  <dcterms:created xsi:type="dcterms:W3CDTF">2012-01-17T19:26:01Z</dcterms:created>
  <dcterms:modified xsi:type="dcterms:W3CDTF">2021-02-16T03:12:47Z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BDDEC6D3-19B6-4ED9-9CAA-01804DA1A859</vt:lpwstr>
  </property>
  <property fmtid="{D5CDD505-2E9C-101B-9397-08002B2CF9AE}" pid="3" name="ArticulatePath">
    <vt:lpwstr>Policies</vt:lpwstr>
  </property>
</Properties>
</file>